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x="18288000" cy="10287000"/>
  <p:notesSz cx="6858000" cy="9144000"/>
  <p:embeddedFontLst>
    <p:embeddedFont>
      <p:font typeface="Lilita One" charset="1" panose="02000000000000000000"/>
      <p:regular r:id="rId25"/>
    </p:embeddedFont>
    <p:embeddedFont>
      <p:font typeface="Selima" charset="1" panose="02000000000000000000"/>
      <p:regular r:id="rId26"/>
    </p:embeddedFont>
    <p:embeddedFont>
      <p:font typeface="Now Bold Bold" charset="1" panose="00000A00000000000000"/>
      <p:regular r:id="rId27"/>
    </p:embeddedFont>
    <p:embeddedFont>
      <p:font typeface="Now Bold" charset="1" panose="00000600000000000000"/>
      <p:regular r:id="rId28"/>
    </p:embeddedFont>
    <p:embeddedFont>
      <p:font typeface="Now" charset="1" panose="00000500000000000000"/>
      <p:regular r:id="rId29"/>
    </p:embeddedFont>
    <p:embeddedFont>
      <p:font typeface="League Spartan" charset="1" panose="00000800000000000000"/>
      <p:regular r:id="rId30"/>
    </p:embeddedFont>
    <p:embeddedFont>
      <p:font typeface="IBM Plex Sans Condensed" charset="1" panose="020B0506050203000203"/>
      <p:regular r:id="rId31"/>
    </p:embeddedFont>
    <p:embeddedFont>
      <p:font typeface="Arial" charset="1" panose="020B0502020202020204"/>
      <p:regular r:id="rId32"/>
    </p:embeddedFont>
    <p:embeddedFont>
      <p:font typeface="Arial Bold" charset="1" panose="020B0802020202020204"/>
      <p:regular r:id="rId33"/>
    </p:embeddedFont>
    <p:embeddedFont>
      <p:font typeface="Arial Bold Italics" charset="1" panose="020B0802020202090204"/>
      <p:regular r:id="rId34"/>
    </p:embeddedFont>
    <p:embeddedFont>
      <p:font typeface="Calibri (MS) Bold" charset="1" panose="020F0702030404030204"/>
      <p:regular r:id="rId35"/>
    </p:embeddedFont>
    <p:embeddedFont>
      <p:font typeface="IBM Plex Sans Condensed Italics" charset="1" panose="020B0506050203000203"/>
      <p:regular r:id="rId36"/>
    </p:embeddedFont>
    <p:embeddedFont>
      <p:font typeface="IBM Plex Sans Condensed Bold" charset="1" panose="020B0806050203000203"/>
      <p:regular r:id="rId37"/>
    </p:embeddedFont>
    <p:embeddedFont>
      <p:font typeface="Tahoma" charset="1" panose="020B0604030504040204"/>
      <p:regular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fonts/font32.fntdata" Type="http://schemas.openxmlformats.org/officeDocument/2006/relationships/font"/><Relationship Id="rId33" Target="fonts/font33.fntdata" Type="http://schemas.openxmlformats.org/officeDocument/2006/relationships/font"/><Relationship Id="rId34" Target="fonts/font34.fntdata" Type="http://schemas.openxmlformats.org/officeDocument/2006/relationships/font"/><Relationship Id="rId35" Target="fonts/font35.fntdata" Type="http://schemas.openxmlformats.org/officeDocument/2006/relationships/font"/><Relationship Id="rId36" Target="fonts/font36.fntdata" Type="http://schemas.openxmlformats.org/officeDocument/2006/relationships/font"/><Relationship Id="rId37" Target="fonts/font37.fntdata" Type="http://schemas.openxmlformats.org/officeDocument/2006/relationships/font"/><Relationship Id="rId38" Target="fonts/font38.fntdata" Type="http://schemas.openxmlformats.org/officeDocument/2006/relationships/font"/><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9.png" Type="http://schemas.openxmlformats.org/officeDocument/2006/relationships/image"/><Relationship Id="rId3" Target="../media/image50.svg" Type="http://schemas.openxmlformats.org/officeDocument/2006/relationships/image"/><Relationship Id="rId4" Target="../media/image51.jpeg" Type="http://schemas.openxmlformats.org/officeDocument/2006/relationships/image"/><Relationship Id="rId5" Target="../media/image52.png" Type="http://schemas.openxmlformats.org/officeDocument/2006/relationships/image"/><Relationship Id="rId6" Target="../media/image53.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4.png" Type="http://schemas.openxmlformats.org/officeDocument/2006/relationships/image"/><Relationship Id="rId3" Target="../media/image55.png" Type="http://schemas.openxmlformats.org/officeDocument/2006/relationships/image"/><Relationship Id="rId4" Target="../media/image56.svg" Type="http://schemas.openxmlformats.org/officeDocument/2006/relationships/image"/><Relationship Id="rId5" Target="../media/image57.png" Type="http://schemas.openxmlformats.org/officeDocument/2006/relationships/image"/><Relationship Id="rId6" Target="../media/image58.jpeg" Type="http://schemas.openxmlformats.org/officeDocument/2006/relationships/image"/><Relationship Id="rId7" Target="../media/image59.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8.png" Type="http://schemas.openxmlformats.org/officeDocument/2006/relationships/image"/><Relationship Id="rId11" Target="../media/image69.svg" Type="http://schemas.openxmlformats.org/officeDocument/2006/relationships/image"/><Relationship Id="rId2" Target="../media/image60.png" Type="http://schemas.openxmlformats.org/officeDocument/2006/relationships/image"/><Relationship Id="rId3" Target="../media/image61.svg" Type="http://schemas.openxmlformats.org/officeDocument/2006/relationships/image"/><Relationship Id="rId4" Target="../media/image62.png" Type="http://schemas.openxmlformats.org/officeDocument/2006/relationships/image"/><Relationship Id="rId5" Target="../media/image63.svg" Type="http://schemas.openxmlformats.org/officeDocument/2006/relationships/image"/><Relationship Id="rId6" Target="../media/image64.png" Type="http://schemas.openxmlformats.org/officeDocument/2006/relationships/image"/><Relationship Id="rId7" Target="../media/image65.svg" Type="http://schemas.openxmlformats.org/officeDocument/2006/relationships/image"/><Relationship Id="rId8" Target="../media/image66.png" Type="http://schemas.openxmlformats.org/officeDocument/2006/relationships/image"/><Relationship Id="rId9" Target="../media/image67.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8.sv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2.png" Type="http://schemas.openxmlformats.org/officeDocument/2006/relationships/image"/><Relationship Id="rId5" Target="../media/image3.svg" Type="http://schemas.openxmlformats.org/officeDocument/2006/relationships/image"/><Relationship Id="rId6" Target="../media/image10.png" Type="http://schemas.openxmlformats.org/officeDocument/2006/relationships/image"/><Relationship Id="rId7" Target="../media/image45.png" Type="http://schemas.openxmlformats.org/officeDocument/2006/relationships/image"/><Relationship Id="rId8" Target="../media/image46.svg" Type="http://schemas.openxmlformats.org/officeDocument/2006/relationships/image"/><Relationship Id="rId9" Target="../media/image47.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8.sv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2.png" Type="http://schemas.openxmlformats.org/officeDocument/2006/relationships/image"/><Relationship Id="rId5" Target="../media/image3.svg" Type="http://schemas.openxmlformats.org/officeDocument/2006/relationships/image"/><Relationship Id="rId6" Target="../media/image10.png" Type="http://schemas.openxmlformats.org/officeDocument/2006/relationships/image"/><Relationship Id="rId7" Target="../media/image45.png" Type="http://schemas.openxmlformats.org/officeDocument/2006/relationships/image"/><Relationship Id="rId8" Target="../media/image46.svg" Type="http://schemas.openxmlformats.org/officeDocument/2006/relationships/image"/><Relationship Id="rId9" Target="../media/image47.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71.svg" Type="http://schemas.openxmlformats.org/officeDocument/2006/relationships/image"/><Relationship Id="rId11" Target="../media/image72.png" Type="http://schemas.openxmlformats.org/officeDocument/2006/relationships/image"/><Relationship Id="rId12" Target="../media/image73.svg" Type="http://schemas.openxmlformats.org/officeDocument/2006/relationships/image"/><Relationship Id="rId2" Target="../media/image2.png" Type="http://schemas.openxmlformats.org/officeDocument/2006/relationships/image"/><Relationship Id="rId3" Target="../media/image3.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6.png" Type="http://schemas.openxmlformats.org/officeDocument/2006/relationships/image"/><Relationship Id="rId7" Target="../media/image7.svg" Type="http://schemas.openxmlformats.org/officeDocument/2006/relationships/image"/><Relationship Id="rId8" Target="../media/image10.png" Type="http://schemas.openxmlformats.org/officeDocument/2006/relationships/image"/><Relationship Id="rId9" Target="../media/image70.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0.png" Type="http://schemas.openxmlformats.org/officeDocument/2006/relationships/image"/><Relationship Id="rId2" Target="../media/image2.png" Type="http://schemas.openxmlformats.org/officeDocument/2006/relationships/image"/><Relationship Id="rId3" Target="../media/image3.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6.png" Type="http://schemas.openxmlformats.org/officeDocument/2006/relationships/image"/><Relationship Id="rId7" Target="../media/image7.svg" Type="http://schemas.openxmlformats.org/officeDocument/2006/relationships/image"/><Relationship Id="rId8" Target="../media/image8.png" Type="http://schemas.openxmlformats.org/officeDocument/2006/relationships/image"/><Relationship Id="rId9" Target="../media/image9.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4.svg" Type="http://schemas.openxmlformats.org/officeDocument/2006/relationships/image"/><Relationship Id="rId11" Target="../media/image15.png" Type="http://schemas.openxmlformats.org/officeDocument/2006/relationships/image"/><Relationship Id="rId12" Target="../media/image16.svg" Type="http://schemas.openxmlformats.org/officeDocument/2006/relationships/image"/><Relationship Id="rId13" Target="../media/image17.png" Type="http://schemas.openxmlformats.org/officeDocument/2006/relationships/image"/><Relationship Id="rId14" Target="../media/image18.svg" Type="http://schemas.openxmlformats.org/officeDocument/2006/relationships/image"/><Relationship Id="rId15" Target="../media/image19.png" Type="http://schemas.openxmlformats.org/officeDocument/2006/relationships/image"/><Relationship Id="rId16" Target="../media/image8.png" Type="http://schemas.openxmlformats.org/officeDocument/2006/relationships/image"/><Relationship Id="rId17" Target="../media/image9.svg" Type="http://schemas.openxmlformats.org/officeDocument/2006/relationships/image"/><Relationship Id="rId18" Target="../media/image20.png" Type="http://schemas.openxmlformats.org/officeDocument/2006/relationships/image"/><Relationship Id="rId19" Target="../media/image21.svg" Type="http://schemas.openxmlformats.org/officeDocument/2006/relationships/image"/><Relationship Id="rId2" Target="../media/image4.png" Type="http://schemas.openxmlformats.org/officeDocument/2006/relationships/image"/><Relationship Id="rId20" Target="../media/image22.png" Type="http://schemas.openxmlformats.org/officeDocument/2006/relationships/image"/><Relationship Id="rId21" Target="../media/image23.svg" Type="http://schemas.openxmlformats.org/officeDocument/2006/relationships/image"/><Relationship Id="rId22" Target="../media/image24.png" Type="http://schemas.openxmlformats.org/officeDocument/2006/relationships/image"/><Relationship Id="rId23" Target="../media/image25.svg" Type="http://schemas.openxmlformats.org/officeDocument/2006/relationships/image"/><Relationship Id="rId3" Target="../media/image5.svg" Type="http://schemas.openxmlformats.org/officeDocument/2006/relationships/image"/><Relationship Id="rId4" Target="../media/image2.png" Type="http://schemas.openxmlformats.org/officeDocument/2006/relationships/image"/><Relationship Id="rId5" Target="../media/image3.svg" Type="http://schemas.openxmlformats.org/officeDocument/2006/relationships/image"/><Relationship Id="rId6" Target="../media/image11.png" Type="http://schemas.openxmlformats.org/officeDocument/2006/relationships/image"/><Relationship Id="rId7" Target="../media/image12.svg" Type="http://schemas.openxmlformats.org/officeDocument/2006/relationships/image"/><Relationship Id="rId8" Target="../media/image10.png" Type="http://schemas.openxmlformats.org/officeDocument/2006/relationships/image"/><Relationship Id="rId9" Target="../media/image13.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4.svg" Type="http://schemas.openxmlformats.org/officeDocument/2006/relationships/image"/><Relationship Id="rId11" Target="../media/image15.png" Type="http://schemas.openxmlformats.org/officeDocument/2006/relationships/image"/><Relationship Id="rId12" Target="../media/image16.svg" Type="http://schemas.openxmlformats.org/officeDocument/2006/relationships/image"/><Relationship Id="rId13" Target="../media/image17.png" Type="http://schemas.openxmlformats.org/officeDocument/2006/relationships/image"/><Relationship Id="rId14" Target="../media/image18.svg" Type="http://schemas.openxmlformats.org/officeDocument/2006/relationships/image"/><Relationship Id="rId15" Target="../media/image19.png" Type="http://schemas.openxmlformats.org/officeDocument/2006/relationships/image"/><Relationship Id="rId16" Target="../media/image26.pn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2.png" Type="http://schemas.openxmlformats.org/officeDocument/2006/relationships/image"/><Relationship Id="rId5" Target="../media/image3.svg" Type="http://schemas.openxmlformats.org/officeDocument/2006/relationships/image"/><Relationship Id="rId6" Target="../media/image11.png" Type="http://schemas.openxmlformats.org/officeDocument/2006/relationships/image"/><Relationship Id="rId7" Target="../media/image12.svg" Type="http://schemas.openxmlformats.org/officeDocument/2006/relationships/image"/><Relationship Id="rId8" Target="../media/image10.png" Type="http://schemas.openxmlformats.org/officeDocument/2006/relationships/image"/><Relationship Id="rId9" Target="../media/image13.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4.svg" Type="http://schemas.openxmlformats.org/officeDocument/2006/relationships/image"/><Relationship Id="rId11" Target="../media/image27.png" Type="http://schemas.openxmlformats.org/officeDocument/2006/relationships/image"/><Relationship Id="rId12" Target="../media/image28.svg" Type="http://schemas.openxmlformats.org/officeDocument/2006/relationships/image"/><Relationship Id="rId13" Target="../media/image29.png" Type="http://schemas.openxmlformats.org/officeDocument/2006/relationships/image"/><Relationship Id="rId14" Target="../media/image30.sv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2.png" Type="http://schemas.openxmlformats.org/officeDocument/2006/relationships/image"/><Relationship Id="rId5" Target="../media/image3.svg" Type="http://schemas.openxmlformats.org/officeDocument/2006/relationships/image"/><Relationship Id="rId6" Target="../media/image11.png" Type="http://schemas.openxmlformats.org/officeDocument/2006/relationships/image"/><Relationship Id="rId7" Target="../media/image12.svg" Type="http://schemas.openxmlformats.org/officeDocument/2006/relationships/image"/><Relationship Id="rId8" Target="../media/image10.png" Type="http://schemas.openxmlformats.org/officeDocument/2006/relationships/image"/><Relationship Id="rId9" Target="../media/image13.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4.svg" Type="http://schemas.openxmlformats.org/officeDocument/2006/relationships/image"/><Relationship Id="rId11" Target="../media/image15.png" Type="http://schemas.openxmlformats.org/officeDocument/2006/relationships/image"/><Relationship Id="rId12" Target="../media/image16.svg" Type="http://schemas.openxmlformats.org/officeDocument/2006/relationships/image"/><Relationship Id="rId13" Target="../media/image17.png" Type="http://schemas.openxmlformats.org/officeDocument/2006/relationships/image"/><Relationship Id="rId14" Target="../media/image18.svg" Type="http://schemas.openxmlformats.org/officeDocument/2006/relationships/image"/><Relationship Id="rId15" Target="../media/image33.png" Type="http://schemas.openxmlformats.org/officeDocument/2006/relationships/image"/><Relationship Id="rId16" Target="../media/image34.svg" Type="http://schemas.openxmlformats.org/officeDocument/2006/relationships/image"/><Relationship Id="rId17" Target="../media/image19.png" Type="http://schemas.openxmlformats.org/officeDocument/2006/relationships/image"/><Relationship Id="rId18" Target="../media/image35.png" Type="http://schemas.openxmlformats.org/officeDocument/2006/relationships/image"/><Relationship Id="rId19" Target="../media/image36.svg" Type="http://schemas.openxmlformats.org/officeDocument/2006/relationships/image"/><Relationship Id="rId2" Target="../media/image4.png" Type="http://schemas.openxmlformats.org/officeDocument/2006/relationships/image"/><Relationship Id="rId20" Target="../media/image37.png" Type="http://schemas.openxmlformats.org/officeDocument/2006/relationships/image"/><Relationship Id="rId21" Target="../media/image38.svg" Type="http://schemas.openxmlformats.org/officeDocument/2006/relationships/image"/><Relationship Id="rId3" Target="../media/image5.svg" Type="http://schemas.openxmlformats.org/officeDocument/2006/relationships/image"/><Relationship Id="rId4" Target="../media/image2.png" Type="http://schemas.openxmlformats.org/officeDocument/2006/relationships/image"/><Relationship Id="rId5" Target="../media/image3.svg" Type="http://schemas.openxmlformats.org/officeDocument/2006/relationships/image"/><Relationship Id="rId6" Target="../media/image31.png" Type="http://schemas.openxmlformats.org/officeDocument/2006/relationships/image"/><Relationship Id="rId7" Target="../media/image32.svg" Type="http://schemas.openxmlformats.org/officeDocument/2006/relationships/image"/><Relationship Id="rId8" Target="../media/image10.png" Type="http://schemas.openxmlformats.org/officeDocument/2006/relationships/image"/><Relationship Id="rId9" Target="../media/image13.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2.svg" Type="http://schemas.openxmlformats.org/officeDocument/2006/relationships/image"/><Relationship Id="rId11" Target="../media/image43.png" Type="http://schemas.openxmlformats.org/officeDocument/2006/relationships/image"/><Relationship Id="rId12" Target="../media/image44.sv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2.png" Type="http://schemas.openxmlformats.org/officeDocument/2006/relationships/image"/><Relationship Id="rId5" Target="../media/image3.svg" Type="http://schemas.openxmlformats.org/officeDocument/2006/relationships/image"/><Relationship Id="rId6" Target="../media/image10.png" Type="http://schemas.openxmlformats.org/officeDocument/2006/relationships/image"/><Relationship Id="rId7" Target="../media/image39.png" Type="http://schemas.openxmlformats.org/officeDocument/2006/relationships/image"/><Relationship Id="rId8" Target="../media/image40.svg" Type="http://schemas.openxmlformats.org/officeDocument/2006/relationships/image"/><Relationship Id="rId9" Target="../media/image41.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8.sv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2.png" Type="http://schemas.openxmlformats.org/officeDocument/2006/relationships/image"/><Relationship Id="rId5" Target="../media/image3.svg" Type="http://schemas.openxmlformats.org/officeDocument/2006/relationships/image"/><Relationship Id="rId6" Target="../media/image10.png" Type="http://schemas.openxmlformats.org/officeDocument/2006/relationships/image"/><Relationship Id="rId7" Target="../media/image45.png" Type="http://schemas.openxmlformats.org/officeDocument/2006/relationships/image"/><Relationship Id="rId8" Target="../media/image46.svg" Type="http://schemas.openxmlformats.org/officeDocument/2006/relationships/image"/><Relationship Id="rId9" Target="../media/image47.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0.png" Type="http://schemas.openxmlformats.org/officeDocument/2006/relationships/image"/><Relationship Id="rId2" Target="../media/image2.png" Type="http://schemas.openxmlformats.org/officeDocument/2006/relationships/image"/><Relationship Id="rId3" Target="../media/image3.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6.png" Type="http://schemas.openxmlformats.org/officeDocument/2006/relationships/image"/><Relationship Id="rId7" Target="../media/image7.svg" Type="http://schemas.openxmlformats.org/officeDocument/2006/relationships/image"/><Relationship Id="rId8" Target="../media/image8.png" Type="http://schemas.openxmlformats.org/officeDocument/2006/relationships/image"/><Relationship Id="rId9" Target="../media/image9.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A8E1D0"/>
        </a:solidFill>
      </p:bgPr>
    </p:bg>
    <p:spTree>
      <p:nvGrpSpPr>
        <p:cNvPr id="1" name=""/>
        <p:cNvGrpSpPr/>
        <p:nvPr/>
      </p:nvGrpSpPr>
      <p:grpSpPr>
        <a:xfrm>
          <a:off x="0" y="0"/>
          <a:ext cx="0" cy="0"/>
          <a:chOff x="0" y="0"/>
          <a:chExt cx="0" cy="0"/>
        </a:xfrm>
      </p:grpSpPr>
      <p:sp>
        <p:nvSpPr>
          <p:cNvPr name="Freeform 2" id="2"/>
          <p:cNvSpPr/>
          <p:nvPr/>
        </p:nvSpPr>
        <p:spPr>
          <a:xfrm flipH="false" flipV="false" rot="0">
            <a:off x="5839051" y="1720900"/>
            <a:ext cx="6609897" cy="6845201"/>
          </a:xfrm>
          <a:custGeom>
            <a:avLst/>
            <a:gdLst/>
            <a:ahLst/>
            <a:cxnLst/>
            <a:rect r="r" b="b" t="t" l="l"/>
            <a:pathLst>
              <a:path h="6845201" w="6609897">
                <a:moveTo>
                  <a:pt x="0" y="0"/>
                </a:moveTo>
                <a:lnTo>
                  <a:pt x="6609898" y="0"/>
                </a:lnTo>
                <a:lnTo>
                  <a:pt x="6609898" y="6845200"/>
                </a:lnTo>
                <a:lnTo>
                  <a:pt x="0" y="6845200"/>
                </a:lnTo>
                <a:lnTo>
                  <a:pt x="0" y="0"/>
                </a:lnTo>
                <a:close/>
              </a:path>
            </a:pathLst>
          </a:custGeom>
          <a:blipFill>
            <a:blip r:embed="rId2">
              <a:alphaModFix amt="25000"/>
            </a:blip>
            <a:stretch>
              <a:fillRect l="0" t="0" r="0" b="0"/>
            </a:stretch>
          </a:blipFill>
        </p:spPr>
      </p:sp>
      <p:sp>
        <p:nvSpPr>
          <p:cNvPr name="TextBox 3" id="3"/>
          <p:cNvSpPr txBox="true"/>
          <p:nvPr/>
        </p:nvSpPr>
        <p:spPr>
          <a:xfrm rot="0">
            <a:off x="562910" y="2700243"/>
            <a:ext cx="17162181" cy="2632214"/>
          </a:xfrm>
          <a:prstGeom prst="rect">
            <a:avLst/>
          </a:prstGeom>
        </p:spPr>
        <p:txBody>
          <a:bodyPr anchor="t" rtlCol="false" tIns="0" lIns="0" bIns="0" rIns="0">
            <a:spAutoFit/>
          </a:bodyPr>
          <a:lstStyle/>
          <a:p>
            <a:pPr algn="ctr">
              <a:lnSpc>
                <a:spcPts val="10173"/>
              </a:lnSpc>
            </a:pPr>
            <a:r>
              <a:rPr lang="en-US" sz="9689">
                <a:solidFill>
                  <a:srgbClr val="FF7900"/>
                </a:solidFill>
                <a:latin typeface="Lilita One"/>
                <a:ea typeface="Lilita One"/>
                <a:cs typeface="Lilita One"/>
                <a:sym typeface="Lilita One"/>
              </a:rPr>
              <a:t>MARION COUNTY</a:t>
            </a:r>
          </a:p>
          <a:p>
            <a:pPr algn="ctr">
              <a:lnSpc>
                <a:spcPts val="10173"/>
              </a:lnSpc>
            </a:pPr>
            <a:r>
              <a:rPr lang="en-US" sz="9689">
                <a:solidFill>
                  <a:srgbClr val="FF7900"/>
                </a:solidFill>
                <a:latin typeface="Lilita One"/>
                <a:ea typeface="Lilita One"/>
                <a:cs typeface="Lilita One"/>
                <a:sym typeface="Lilita One"/>
              </a:rPr>
              <a:t>JUNIOR 4-H CAMP</a:t>
            </a:r>
          </a:p>
        </p:txBody>
      </p:sp>
      <p:sp>
        <p:nvSpPr>
          <p:cNvPr name="TextBox 4" id="4"/>
          <p:cNvSpPr txBox="true"/>
          <p:nvPr/>
        </p:nvSpPr>
        <p:spPr>
          <a:xfrm rot="0">
            <a:off x="3716986" y="7641299"/>
            <a:ext cx="10854029" cy="1617001"/>
          </a:xfrm>
          <a:prstGeom prst="rect">
            <a:avLst/>
          </a:prstGeom>
        </p:spPr>
        <p:txBody>
          <a:bodyPr anchor="t" rtlCol="false" tIns="0" lIns="0" bIns="0" rIns="0">
            <a:spAutoFit/>
          </a:bodyPr>
          <a:lstStyle/>
          <a:p>
            <a:pPr algn="ctr">
              <a:lnSpc>
                <a:spcPts val="12901"/>
              </a:lnSpc>
            </a:pPr>
          </a:p>
        </p:txBody>
      </p:sp>
      <p:sp>
        <p:nvSpPr>
          <p:cNvPr name="TextBox 5" id="5"/>
          <p:cNvSpPr txBox="true"/>
          <p:nvPr/>
        </p:nvSpPr>
        <p:spPr>
          <a:xfrm rot="0">
            <a:off x="3716986" y="5220839"/>
            <a:ext cx="10854029" cy="2026323"/>
          </a:xfrm>
          <a:prstGeom prst="rect">
            <a:avLst/>
          </a:prstGeom>
        </p:spPr>
        <p:txBody>
          <a:bodyPr anchor="t" rtlCol="false" tIns="0" lIns="0" bIns="0" rIns="0">
            <a:spAutoFit/>
          </a:bodyPr>
          <a:lstStyle/>
          <a:p>
            <a:pPr algn="ctr">
              <a:lnSpc>
                <a:spcPts val="15172"/>
              </a:lnSpc>
            </a:pPr>
            <a:r>
              <a:rPr lang="en-US" sz="14449">
                <a:solidFill>
                  <a:srgbClr val="FFFFFF"/>
                </a:solidFill>
                <a:latin typeface="Selima"/>
                <a:ea typeface="Selima"/>
                <a:cs typeface="Selima"/>
                <a:sym typeface="Selima"/>
              </a:rPr>
              <a:t>Parent Meeting</a:t>
            </a:r>
          </a:p>
        </p:txBody>
      </p:sp>
      <p:sp>
        <p:nvSpPr>
          <p:cNvPr name="TextBox 6" id="6"/>
          <p:cNvSpPr txBox="true"/>
          <p:nvPr/>
        </p:nvSpPr>
        <p:spPr>
          <a:xfrm rot="0">
            <a:off x="3716986" y="1200150"/>
            <a:ext cx="10854029" cy="2026323"/>
          </a:xfrm>
          <a:prstGeom prst="rect">
            <a:avLst/>
          </a:prstGeom>
        </p:spPr>
        <p:txBody>
          <a:bodyPr anchor="t" rtlCol="false" tIns="0" lIns="0" bIns="0" rIns="0">
            <a:spAutoFit/>
          </a:bodyPr>
          <a:lstStyle/>
          <a:p>
            <a:pPr algn="ctr">
              <a:lnSpc>
                <a:spcPts val="15172"/>
              </a:lnSpc>
            </a:pPr>
            <a:r>
              <a:rPr lang="en-US" sz="14449">
                <a:solidFill>
                  <a:srgbClr val="FFFFFF"/>
                </a:solidFill>
                <a:latin typeface="Selima"/>
                <a:ea typeface="Selima"/>
                <a:cs typeface="Selima"/>
                <a:sym typeface="Selima"/>
              </a:rPr>
              <a:t>2025</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5273264" y="9455972"/>
            <a:ext cx="2495114" cy="8068"/>
            <a:chOff x="0" y="0"/>
            <a:chExt cx="1885201" cy="6096"/>
          </a:xfrm>
        </p:grpSpPr>
        <p:sp>
          <p:nvSpPr>
            <p:cNvPr name="Freeform 3" id="3"/>
            <p:cNvSpPr/>
            <p:nvPr/>
          </p:nvSpPr>
          <p:spPr>
            <a:xfrm flipH="false" flipV="false" rot="0">
              <a:off x="0" y="0"/>
              <a:ext cx="1885188" cy="6096"/>
            </a:xfrm>
            <a:custGeom>
              <a:avLst/>
              <a:gdLst/>
              <a:ahLst/>
              <a:cxnLst/>
              <a:rect r="r" b="b" t="t" l="l"/>
              <a:pathLst>
                <a:path h="6096" w="1885188">
                  <a:moveTo>
                    <a:pt x="0" y="6096"/>
                  </a:moveTo>
                  <a:lnTo>
                    <a:pt x="1885188" y="6096"/>
                  </a:lnTo>
                  <a:lnTo>
                    <a:pt x="1885188" y="0"/>
                  </a:lnTo>
                  <a:lnTo>
                    <a:pt x="0" y="0"/>
                  </a:lnTo>
                  <a:close/>
                </a:path>
              </a:pathLst>
            </a:custGeom>
            <a:solidFill>
              <a:srgbClr val="000000"/>
            </a:solidFill>
          </p:spPr>
        </p:sp>
      </p:grpSp>
      <p:grpSp>
        <p:nvGrpSpPr>
          <p:cNvPr name="Group 4" id="4"/>
          <p:cNvGrpSpPr>
            <a:grpSpLocks noChangeAspect="true"/>
          </p:cNvGrpSpPr>
          <p:nvPr/>
        </p:nvGrpSpPr>
        <p:grpSpPr>
          <a:xfrm rot="0">
            <a:off x="3984364" y="1159809"/>
            <a:ext cx="4844975" cy="8068"/>
            <a:chOff x="0" y="0"/>
            <a:chExt cx="3660648" cy="6096"/>
          </a:xfrm>
        </p:grpSpPr>
        <p:sp>
          <p:nvSpPr>
            <p:cNvPr name="Freeform 5" id="5"/>
            <p:cNvSpPr/>
            <p:nvPr/>
          </p:nvSpPr>
          <p:spPr>
            <a:xfrm flipH="false" flipV="false" rot="0">
              <a:off x="0" y="0"/>
              <a:ext cx="3660648" cy="6096"/>
            </a:xfrm>
            <a:custGeom>
              <a:avLst/>
              <a:gdLst/>
              <a:ahLst/>
              <a:cxnLst/>
              <a:rect r="r" b="b" t="t" l="l"/>
              <a:pathLst>
                <a:path h="6096" w="3660648">
                  <a:moveTo>
                    <a:pt x="0" y="6096"/>
                  </a:moveTo>
                  <a:lnTo>
                    <a:pt x="3660648" y="6096"/>
                  </a:lnTo>
                  <a:lnTo>
                    <a:pt x="3660648" y="0"/>
                  </a:lnTo>
                  <a:lnTo>
                    <a:pt x="0" y="0"/>
                  </a:lnTo>
                  <a:close/>
                </a:path>
              </a:pathLst>
            </a:custGeom>
            <a:solidFill>
              <a:srgbClr val="000000"/>
            </a:solidFill>
          </p:spPr>
        </p:sp>
      </p:grpSp>
      <p:grpSp>
        <p:nvGrpSpPr>
          <p:cNvPr name="Group 6" id="6"/>
          <p:cNvGrpSpPr>
            <a:grpSpLocks noChangeAspect="true"/>
          </p:cNvGrpSpPr>
          <p:nvPr/>
        </p:nvGrpSpPr>
        <p:grpSpPr>
          <a:xfrm rot="0">
            <a:off x="4077148" y="1583391"/>
            <a:ext cx="4742093" cy="8068"/>
            <a:chOff x="0" y="0"/>
            <a:chExt cx="3582911" cy="6096"/>
          </a:xfrm>
        </p:grpSpPr>
        <p:sp>
          <p:nvSpPr>
            <p:cNvPr name="Freeform 7" id="7"/>
            <p:cNvSpPr/>
            <p:nvPr/>
          </p:nvSpPr>
          <p:spPr>
            <a:xfrm flipH="false" flipV="false" rot="0">
              <a:off x="0" y="0"/>
              <a:ext cx="3582924" cy="6096"/>
            </a:xfrm>
            <a:custGeom>
              <a:avLst/>
              <a:gdLst/>
              <a:ahLst/>
              <a:cxnLst/>
              <a:rect r="r" b="b" t="t" l="l"/>
              <a:pathLst>
                <a:path h="6096" w="3582924">
                  <a:moveTo>
                    <a:pt x="0" y="6096"/>
                  </a:moveTo>
                  <a:lnTo>
                    <a:pt x="3582924" y="6096"/>
                  </a:lnTo>
                  <a:lnTo>
                    <a:pt x="3582924" y="0"/>
                  </a:lnTo>
                  <a:lnTo>
                    <a:pt x="0" y="0"/>
                  </a:lnTo>
                  <a:close/>
                </a:path>
              </a:pathLst>
            </a:custGeom>
            <a:solidFill>
              <a:srgbClr val="000000"/>
            </a:solidFill>
          </p:spPr>
        </p:sp>
      </p:grpSp>
      <p:grpSp>
        <p:nvGrpSpPr>
          <p:cNvPr name="Group 8" id="8"/>
          <p:cNvGrpSpPr>
            <a:grpSpLocks noChangeAspect="true"/>
          </p:cNvGrpSpPr>
          <p:nvPr/>
        </p:nvGrpSpPr>
        <p:grpSpPr>
          <a:xfrm rot="0">
            <a:off x="8623599" y="9455972"/>
            <a:ext cx="2680671" cy="8068"/>
            <a:chOff x="0" y="0"/>
            <a:chExt cx="2025396" cy="6096"/>
          </a:xfrm>
        </p:grpSpPr>
        <p:sp>
          <p:nvSpPr>
            <p:cNvPr name="Freeform 9" id="9"/>
            <p:cNvSpPr/>
            <p:nvPr/>
          </p:nvSpPr>
          <p:spPr>
            <a:xfrm flipH="false" flipV="false" rot="0">
              <a:off x="0" y="0"/>
              <a:ext cx="2025396" cy="6096"/>
            </a:xfrm>
            <a:custGeom>
              <a:avLst/>
              <a:gdLst/>
              <a:ahLst/>
              <a:cxnLst/>
              <a:rect r="r" b="b" t="t" l="l"/>
              <a:pathLst>
                <a:path h="6096" w="2025396">
                  <a:moveTo>
                    <a:pt x="0" y="6096"/>
                  </a:moveTo>
                  <a:lnTo>
                    <a:pt x="2025396" y="6096"/>
                  </a:lnTo>
                  <a:lnTo>
                    <a:pt x="2025396" y="0"/>
                  </a:lnTo>
                  <a:lnTo>
                    <a:pt x="0" y="0"/>
                  </a:lnTo>
                  <a:close/>
                </a:path>
              </a:pathLst>
            </a:custGeom>
            <a:solidFill>
              <a:srgbClr val="000000"/>
            </a:solidFill>
          </p:spPr>
        </p:sp>
      </p:grpSp>
      <p:grpSp>
        <p:nvGrpSpPr>
          <p:cNvPr name="Group 10" id="10"/>
          <p:cNvGrpSpPr>
            <a:grpSpLocks noChangeAspect="true"/>
          </p:cNvGrpSpPr>
          <p:nvPr/>
        </p:nvGrpSpPr>
        <p:grpSpPr>
          <a:xfrm rot="0">
            <a:off x="12048565" y="9455972"/>
            <a:ext cx="3049793" cy="8068"/>
            <a:chOff x="0" y="0"/>
            <a:chExt cx="2304288" cy="6096"/>
          </a:xfrm>
        </p:grpSpPr>
        <p:sp>
          <p:nvSpPr>
            <p:cNvPr name="Freeform 11" id="11"/>
            <p:cNvSpPr/>
            <p:nvPr/>
          </p:nvSpPr>
          <p:spPr>
            <a:xfrm flipH="false" flipV="false" rot="0">
              <a:off x="0" y="0"/>
              <a:ext cx="2304288" cy="6096"/>
            </a:xfrm>
            <a:custGeom>
              <a:avLst/>
              <a:gdLst/>
              <a:ahLst/>
              <a:cxnLst/>
              <a:rect r="r" b="b" t="t" l="l"/>
              <a:pathLst>
                <a:path h="6096" w="2304288">
                  <a:moveTo>
                    <a:pt x="0" y="6096"/>
                  </a:moveTo>
                  <a:lnTo>
                    <a:pt x="2304288" y="6096"/>
                  </a:lnTo>
                  <a:lnTo>
                    <a:pt x="2304288" y="0"/>
                  </a:lnTo>
                  <a:lnTo>
                    <a:pt x="0" y="0"/>
                  </a:lnTo>
                  <a:close/>
                </a:path>
              </a:pathLst>
            </a:custGeom>
            <a:solidFill>
              <a:srgbClr val="000000"/>
            </a:solidFill>
          </p:spPr>
        </p:sp>
      </p:grpSp>
      <p:grpSp>
        <p:nvGrpSpPr>
          <p:cNvPr name="Group 12" id="12"/>
          <p:cNvGrpSpPr>
            <a:grpSpLocks noChangeAspect="true"/>
          </p:cNvGrpSpPr>
          <p:nvPr/>
        </p:nvGrpSpPr>
        <p:grpSpPr>
          <a:xfrm rot="0">
            <a:off x="13677756" y="153385"/>
            <a:ext cx="1964111" cy="1784252"/>
            <a:chOff x="0" y="0"/>
            <a:chExt cx="1483995" cy="1348105"/>
          </a:xfrm>
        </p:grpSpPr>
        <p:sp>
          <p:nvSpPr>
            <p:cNvPr name="Freeform 13" id="13"/>
            <p:cNvSpPr/>
            <p:nvPr/>
          </p:nvSpPr>
          <p:spPr>
            <a:xfrm flipH="false" flipV="false" rot="0">
              <a:off x="0" y="0"/>
              <a:ext cx="1484122" cy="1348232"/>
            </a:xfrm>
            <a:custGeom>
              <a:avLst/>
              <a:gdLst/>
              <a:ahLst/>
              <a:cxnLst/>
              <a:rect r="r" b="b" t="t" l="l"/>
              <a:pathLst>
                <a:path h="1348232" w="1484122">
                  <a:moveTo>
                    <a:pt x="4826" y="0"/>
                  </a:moveTo>
                  <a:lnTo>
                    <a:pt x="1479296" y="0"/>
                  </a:lnTo>
                  <a:cubicBezTo>
                    <a:pt x="1481963" y="0"/>
                    <a:pt x="1484122" y="2159"/>
                    <a:pt x="1484122" y="4826"/>
                  </a:cubicBezTo>
                  <a:lnTo>
                    <a:pt x="1484122" y="1343406"/>
                  </a:lnTo>
                  <a:cubicBezTo>
                    <a:pt x="1484122" y="1346073"/>
                    <a:pt x="1481963" y="1348232"/>
                    <a:pt x="1479296" y="1348232"/>
                  </a:cubicBezTo>
                  <a:lnTo>
                    <a:pt x="4826" y="1348232"/>
                  </a:lnTo>
                  <a:cubicBezTo>
                    <a:pt x="2159" y="1348232"/>
                    <a:pt x="0" y="1346073"/>
                    <a:pt x="0" y="1343406"/>
                  </a:cubicBezTo>
                  <a:lnTo>
                    <a:pt x="0" y="4826"/>
                  </a:lnTo>
                  <a:cubicBezTo>
                    <a:pt x="0" y="2159"/>
                    <a:pt x="2159" y="0"/>
                    <a:pt x="4826" y="0"/>
                  </a:cubicBezTo>
                  <a:moveTo>
                    <a:pt x="4826" y="9525"/>
                  </a:moveTo>
                  <a:lnTo>
                    <a:pt x="4826" y="4826"/>
                  </a:lnTo>
                  <a:lnTo>
                    <a:pt x="9525" y="4826"/>
                  </a:lnTo>
                  <a:lnTo>
                    <a:pt x="9525" y="1343406"/>
                  </a:lnTo>
                  <a:lnTo>
                    <a:pt x="4826" y="1343406"/>
                  </a:lnTo>
                  <a:lnTo>
                    <a:pt x="4826" y="1338580"/>
                  </a:lnTo>
                  <a:lnTo>
                    <a:pt x="1479296" y="1338580"/>
                  </a:lnTo>
                  <a:lnTo>
                    <a:pt x="1479296" y="1343406"/>
                  </a:lnTo>
                  <a:lnTo>
                    <a:pt x="1474470" y="1343406"/>
                  </a:lnTo>
                  <a:lnTo>
                    <a:pt x="1474470" y="4826"/>
                  </a:lnTo>
                  <a:lnTo>
                    <a:pt x="1479296" y="4826"/>
                  </a:lnTo>
                  <a:lnTo>
                    <a:pt x="1479296" y="9525"/>
                  </a:lnTo>
                  <a:lnTo>
                    <a:pt x="4826" y="9525"/>
                  </a:lnTo>
                  <a:close/>
                </a:path>
              </a:pathLst>
            </a:custGeom>
            <a:solidFill>
              <a:srgbClr val="000000"/>
            </a:solidFill>
          </p:spPr>
        </p:sp>
      </p:grpSp>
      <p:sp>
        <p:nvSpPr>
          <p:cNvPr name="Freeform 14" id="14"/>
          <p:cNvSpPr/>
          <p:nvPr/>
        </p:nvSpPr>
        <p:spPr>
          <a:xfrm flipH="false" flipV="false" rot="0">
            <a:off x="3008775" y="3607169"/>
            <a:ext cx="12351119" cy="4071093"/>
          </a:xfrm>
          <a:custGeom>
            <a:avLst/>
            <a:gdLst/>
            <a:ahLst/>
            <a:cxnLst/>
            <a:rect r="r" b="b" t="t" l="l"/>
            <a:pathLst>
              <a:path h="4071093" w="12351119">
                <a:moveTo>
                  <a:pt x="0" y="0"/>
                </a:moveTo>
                <a:lnTo>
                  <a:pt x="12351120" y="0"/>
                </a:lnTo>
                <a:lnTo>
                  <a:pt x="12351120" y="4071093"/>
                </a:lnTo>
                <a:lnTo>
                  <a:pt x="0" y="407109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5" id="15"/>
          <p:cNvSpPr/>
          <p:nvPr/>
        </p:nvSpPr>
        <p:spPr>
          <a:xfrm flipH="false" flipV="false" rot="0">
            <a:off x="12430961" y="9639864"/>
            <a:ext cx="3236535" cy="524435"/>
          </a:xfrm>
          <a:custGeom>
            <a:avLst/>
            <a:gdLst/>
            <a:ahLst/>
            <a:cxnLst/>
            <a:rect r="r" b="b" t="t" l="l"/>
            <a:pathLst>
              <a:path h="524435" w="3236535">
                <a:moveTo>
                  <a:pt x="0" y="0"/>
                </a:moveTo>
                <a:lnTo>
                  <a:pt x="3236535" y="0"/>
                </a:lnTo>
                <a:lnTo>
                  <a:pt x="3236535" y="524436"/>
                </a:lnTo>
                <a:lnTo>
                  <a:pt x="0" y="524436"/>
                </a:lnTo>
                <a:lnTo>
                  <a:pt x="0" y="0"/>
                </a:lnTo>
                <a:close/>
              </a:path>
            </a:pathLst>
          </a:custGeom>
          <a:blipFill>
            <a:blip r:embed="rId4"/>
            <a:stretch>
              <a:fillRect l="0" t="0" r="-103" b="0"/>
            </a:stretch>
          </a:blipFill>
        </p:spPr>
      </p:sp>
      <p:sp>
        <p:nvSpPr>
          <p:cNvPr name="Freeform 16" id="16"/>
          <p:cNvSpPr/>
          <p:nvPr/>
        </p:nvSpPr>
        <p:spPr>
          <a:xfrm flipH="false" flipV="false" rot="0">
            <a:off x="10433859" y="4884358"/>
            <a:ext cx="3134774" cy="2784083"/>
          </a:xfrm>
          <a:custGeom>
            <a:avLst/>
            <a:gdLst/>
            <a:ahLst/>
            <a:cxnLst/>
            <a:rect r="r" b="b" t="t" l="l"/>
            <a:pathLst>
              <a:path h="2784083" w="3134774">
                <a:moveTo>
                  <a:pt x="0" y="0"/>
                </a:moveTo>
                <a:lnTo>
                  <a:pt x="3134774" y="0"/>
                </a:lnTo>
                <a:lnTo>
                  <a:pt x="3134774" y="2784084"/>
                </a:lnTo>
                <a:lnTo>
                  <a:pt x="0" y="278408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7" id="17"/>
          <p:cNvGrpSpPr>
            <a:grpSpLocks noChangeAspect="true"/>
          </p:cNvGrpSpPr>
          <p:nvPr/>
        </p:nvGrpSpPr>
        <p:grpSpPr>
          <a:xfrm rot="0">
            <a:off x="13574155" y="39333"/>
            <a:ext cx="2174604" cy="1995035"/>
            <a:chOff x="0" y="0"/>
            <a:chExt cx="1643037" cy="1507363"/>
          </a:xfrm>
        </p:grpSpPr>
        <p:sp>
          <p:nvSpPr>
            <p:cNvPr name="Freeform 18" id="18"/>
            <p:cNvSpPr/>
            <p:nvPr/>
          </p:nvSpPr>
          <p:spPr>
            <a:xfrm flipH="false" flipV="false" rot="0">
              <a:off x="63500" y="63500"/>
              <a:ext cx="1515999" cy="1380363"/>
            </a:xfrm>
            <a:custGeom>
              <a:avLst/>
              <a:gdLst/>
              <a:ahLst/>
              <a:cxnLst/>
              <a:rect r="r" b="b" t="t" l="l"/>
              <a:pathLst>
                <a:path h="1380363" w="1515999">
                  <a:moveTo>
                    <a:pt x="0" y="0"/>
                  </a:moveTo>
                  <a:lnTo>
                    <a:pt x="0" y="1380363"/>
                  </a:lnTo>
                  <a:lnTo>
                    <a:pt x="1515999" y="1380363"/>
                  </a:lnTo>
                  <a:lnTo>
                    <a:pt x="1515999" y="0"/>
                  </a:lnTo>
                  <a:close/>
                </a:path>
              </a:pathLst>
            </a:custGeom>
            <a:solidFill>
              <a:srgbClr val="FFFFFF"/>
            </a:solidFill>
          </p:spPr>
        </p:sp>
        <p:sp>
          <p:nvSpPr>
            <p:cNvPr name="Freeform 19" id="19"/>
            <p:cNvSpPr/>
            <p:nvPr/>
          </p:nvSpPr>
          <p:spPr>
            <a:xfrm flipH="false" flipV="false" rot="0">
              <a:off x="63500" y="63500"/>
              <a:ext cx="1515999" cy="1380363"/>
            </a:xfrm>
            <a:custGeom>
              <a:avLst/>
              <a:gdLst/>
              <a:ahLst/>
              <a:cxnLst/>
              <a:rect r="r" b="b" t="t" l="l"/>
              <a:pathLst>
                <a:path h="1380363" w="1515999">
                  <a:moveTo>
                    <a:pt x="1503299" y="12700"/>
                  </a:moveTo>
                  <a:lnTo>
                    <a:pt x="1503299" y="1367663"/>
                  </a:lnTo>
                  <a:lnTo>
                    <a:pt x="12700" y="1367663"/>
                  </a:lnTo>
                  <a:lnTo>
                    <a:pt x="12700" y="12700"/>
                  </a:lnTo>
                  <a:close/>
                  <a:moveTo>
                    <a:pt x="0" y="0"/>
                  </a:moveTo>
                  <a:lnTo>
                    <a:pt x="0" y="6350"/>
                  </a:lnTo>
                  <a:lnTo>
                    <a:pt x="0" y="1374013"/>
                  </a:lnTo>
                  <a:lnTo>
                    <a:pt x="0" y="1380363"/>
                  </a:lnTo>
                  <a:lnTo>
                    <a:pt x="1515999" y="1380363"/>
                  </a:lnTo>
                  <a:lnTo>
                    <a:pt x="1515999" y="0"/>
                  </a:lnTo>
                  <a:close/>
                </a:path>
              </a:pathLst>
            </a:custGeom>
            <a:solidFill>
              <a:srgbClr val="C0C0C0"/>
            </a:solidFill>
          </p:spPr>
        </p:sp>
      </p:grpSp>
      <p:sp>
        <p:nvSpPr>
          <p:cNvPr name="TextBox 20" id="20"/>
          <p:cNvSpPr txBox="true"/>
          <p:nvPr/>
        </p:nvSpPr>
        <p:spPr>
          <a:xfrm rot="0">
            <a:off x="6703447" y="832202"/>
            <a:ext cx="2215916" cy="370784"/>
          </a:xfrm>
          <a:prstGeom prst="rect">
            <a:avLst/>
          </a:prstGeom>
        </p:spPr>
        <p:txBody>
          <a:bodyPr anchor="t" rtlCol="false" tIns="0" lIns="0" bIns="0" rIns="0">
            <a:spAutoFit/>
          </a:bodyPr>
          <a:lstStyle/>
          <a:p>
            <a:pPr algn="l">
              <a:lnSpc>
                <a:spcPts val="3335"/>
              </a:lnSpc>
            </a:pPr>
            <a:r>
              <a:rPr lang="en-US" sz="1461" spc="-7">
                <a:solidFill>
                  <a:srgbClr val="000000"/>
                </a:solidFill>
                <a:latin typeface="IBM Plex Sans Condensed"/>
                <a:ea typeface="IBM Plex Sans Condensed"/>
                <a:cs typeface="IBM Plex Sans Condensed"/>
                <a:sym typeface="IBM Plex Sans Condensed"/>
              </a:rPr>
              <a:t>_______________________ </a:t>
            </a:r>
          </a:p>
        </p:txBody>
      </p:sp>
      <p:sp>
        <p:nvSpPr>
          <p:cNvPr name="TextBox 21" id="21"/>
          <p:cNvSpPr txBox="true"/>
          <p:nvPr/>
        </p:nvSpPr>
        <p:spPr>
          <a:xfrm rot="0">
            <a:off x="6693349" y="1255847"/>
            <a:ext cx="2215815" cy="370784"/>
          </a:xfrm>
          <a:prstGeom prst="rect">
            <a:avLst/>
          </a:prstGeom>
        </p:spPr>
        <p:txBody>
          <a:bodyPr anchor="t" rtlCol="false" tIns="0" lIns="0" bIns="0" rIns="0">
            <a:spAutoFit/>
          </a:bodyPr>
          <a:lstStyle/>
          <a:p>
            <a:pPr algn="l">
              <a:lnSpc>
                <a:spcPts val="3335"/>
              </a:lnSpc>
            </a:pPr>
            <a:r>
              <a:rPr lang="en-US" sz="1461" spc="-7">
                <a:solidFill>
                  <a:srgbClr val="000000"/>
                </a:solidFill>
                <a:latin typeface="IBM Plex Sans Condensed"/>
                <a:ea typeface="IBM Plex Sans Condensed"/>
                <a:cs typeface="IBM Plex Sans Condensed"/>
                <a:sym typeface="IBM Plex Sans Condensed"/>
              </a:rPr>
              <a:t>_______________________ </a:t>
            </a:r>
          </a:p>
        </p:txBody>
      </p:sp>
      <p:sp>
        <p:nvSpPr>
          <p:cNvPr name="TextBox 22" id="22"/>
          <p:cNvSpPr txBox="true"/>
          <p:nvPr/>
        </p:nvSpPr>
        <p:spPr>
          <a:xfrm rot="0">
            <a:off x="3439758" y="805833"/>
            <a:ext cx="651132" cy="823459"/>
          </a:xfrm>
          <a:prstGeom prst="rect">
            <a:avLst/>
          </a:prstGeom>
        </p:spPr>
        <p:txBody>
          <a:bodyPr anchor="t" rtlCol="false" tIns="0" lIns="0" bIns="0" rIns="0">
            <a:spAutoFit/>
          </a:bodyPr>
          <a:lstStyle/>
          <a:p>
            <a:pPr algn="l">
              <a:lnSpc>
                <a:spcPts val="3335"/>
              </a:lnSpc>
            </a:pPr>
            <a:r>
              <a:rPr lang="en-US" sz="1461">
                <a:solidFill>
                  <a:srgbClr val="000000"/>
                </a:solidFill>
                <a:latin typeface="Arial"/>
                <a:ea typeface="Arial"/>
                <a:cs typeface="Arial"/>
                <a:sym typeface="Arial"/>
              </a:rPr>
              <a:t>Name County </a:t>
            </a:r>
          </a:p>
        </p:txBody>
      </p:sp>
      <p:sp>
        <p:nvSpPr>
          <p:cNvPr name="TextBox 23" id="23"/>
          <p:cNvSpPr txBox="true"/>
          <p:nvPr/>
        </p:nvSpPr>
        <p:spPr>
          <a:xfrm rot="0">
            <a:off x="3439758" y="2119002"/>
            <a:ext cx="11296651" cy="825324"/>
          </a:xfrm>
          <a:prstGeom prst="rect">
            <a:avLst/>
          </a:prstGeom>
        </p:spPr>
        <p:txBody>
          <a:bodyPr anchor="t" rtlCol="false" tIns="0" lIns="0" bIns="0" rIns="0">
            <a:spAutoFit/>
          </a:bodyPr>
          <a:lstStyle/>
          <a:p>
            <a:pPr algn="l">
              <a:lnSpc>
                <a:spcPts val="3350"/>
              </a:lnSpc>
            </a:pPr>
            <a:r>
              <a:rPr lang="en-US" sz="1461">
                <a:solidFill>
                  <a:srgbClr val="000000"/>
                </a:solidFill>
                <a:latin typeface="Arial"/>
                <a:ea typeface="Arial"/>
                <a:cs typeface="Arial"/>
                <a:sym typeface="Arial"/>
              </a:rPr>
              <a:t>Before completing this form, please read the F600 form and consider the need to have your child bring this medication to the 4-H event. I _____________________________________ parent or guardian of _____________________________________ </a:t>
            </a:r>
          </a:p>
        </p:txBody>
      </p:sp>
      <p:sp>
        <p:nvSpPr>
          <p:cNvPr name="TextBox 24" id="24"/>
          <p:cNvSpPr txBox="true"/>
          <p:nvPr/>
        </p:nvSpPr>
        <p:spPr>
          <a:xfrm rot="0">
            <a:off x="5201179" y="3003891"/>
            <a:ext cx="1118459" cy="152163"/>
          </a:xfrm>
          <a:prstGeom prst="rect">
            <a:avLst/>
          </a:prstGeom>
        </p:spPr>
        <p:txBody>
          <a:bodyPr anchor="t" rtlCol="false" tIns="0" lIns="0" bIns="0" rIns="0">
            <a:spAutoFit/>
          </a:bodyPr>
          <a:lstStyle/>
          <a:p>
            <a:pPr algn="l">
              <a:lnSpc>
                <a:spcPts val="730"/>
              </a:lnSpc>
            </a:pPr>
            <a:r>
              <a:rPr lang="en-US" sz="1461">
                <a:solidFill>
                  <a:srgbClr val="000000"/>
                </a:solidFill>
                <a:latin typeface="Arial"/>
                <a:ea typeface="Arial"/>
                <a:cs typeface="Arial"/>
                <a:sym typeface="Arial"/>
              </a:rPr>
              <a:t>(Your Name) </a:t>
            </a:r>
          </a:p>
        </p:txBody>
      </p:sp>
      <p:sp>
        <p:nvSpPr>
          <p:cNvPr name="TextBox 25" id="25"/>
          <p:cNvSpPr txBox="true"/>
          <p:nvPr/>
        </p:nvSpPr>
        <p:spPr>
          <a:xfrm rot="0">
            <a:off x="10264073" y="3003891"/>
            <a:ext cx="1001104" cy="152163"/>
          </a:xfrm>
          <a:prstGeom prst="rect">
            <a:avLst/>
          </a:prstGeom>
        </p:spPr>
        <p:txBody>
          <a:bodyPr anchor="t" rtlCol="false" tIns="0" lIns="0" bIns="0" rIns="0">
            <a:spAutoFit/>
          </a:bodyPr>
          <a:lstStyle/>
          <a:p>
            <a:pPr algn="l">
              <a:lnSpc>
                <a:spcPts val="730"/>
              </a:lnSpc>
            </a:pPr>
            <a:r>
              <a:rPr lang="en-US" sz="1461">
                <a:solidFill>
                  <a:srgbClr val="000000"/>
                </a:solidFill>
                <a:latin typeface="Arial"/>
                <a:ea typeface="Arial"/>
                <a:cs typeface="Arial"/>
                <a:sym typeface="Arial"/>
              </a:rPr>
              <a:t>(Your child) </a:t>
            </a:r>
          </a:p>
        </p:txBody>
      </p:sp>
      <p:sp>
        <p:nvSpPr>
          <p:cNvPr name="TextBox 26" id="26"/>
          <p:cNvSpPr txBox="true"/>
          <p:nvPr/>
        </p:nvSpPr>
        <p:spPr>
          <a:xfrm rot="0">
            <a:off x="3432332" y="3038741"/>
            <a:ext cx="10951407" cy="333138"/>
          </a:xfrm>
          <a:prstGeom prst="rect">
            <a:avLst/>
          </a:prstGeom>
        </p:spPr>
        <p:txBody>
          <a:bodyPr anchor="t" rtlCol="false" tIns="0" lIns="0" bIns="0" rIns="0">
            <a:spAutoFit/>
          </a:bodyPr>
          <a:lstStyle/>
          <a:p>
            <a:pPr algn="l">
              <a:lnSpc>
                <a:spcPts val="2668"/>
              </a:lnSpc>
            </a:pPr>
            <a:r>
              <a:rPr lang="en-US" sz="1461">
                <a:solidFill>
                  <a:srgbClr val="000000"/>
                </a:solidFill>
                <a:latin typeface="Arial"/>
                <a:ea typeface="Arial"/>
                <a:cs typeface="Arial"/>
                <a:sym typeface="Arial"/>
              </a:rPr>
              <a:t>verify that my child is competent, and has been instructed, to self-administer the following medications, vitamins, supplements, etc.: </a:t>
            </a:r>
          </a:p>
        </p:txBody>
      </p:sp>
      <p:sp>
        <p:nvSpPr>
          <p:cNvPr name="TextBox 27" id="27"/>
          <p:cNvSpPr txBox="true"/>
          <p:nvPr/>
        </p:nvSpPr>
        <p:spPr>
          <a:xfrm rot="0">
            <a:off x="3092824" y="7777412"/>
            <a:ext cx="12323120" cy="449629"/>
          </a:xfrm>
          <a:prstGeom prst="rect">
            <a:avLst/>
          </a:prstGeom>
        </p:spPr>
        <p:txBody>
          <a:bodyPr anchor="t" rtlCol="false" tIns="0" lIns="0" bIns="0" rIns="0">
            <a:spAutoFit/>
          </a:bodyPr>
          <a:lstStyle/>
          <a:p>
            <a:pPr algn="l">
              <a:lnSpc>
                <a:spcPts val="1667"/>
              </a:lnSpc>
            </a:pPr>
            <a:r>
              <a:rPr lang="en-US" sz="1461">
                <a:solidFill>
                  <a:srgbClr val="000000"/>
                </a:solidFill>
                <a:latin typeface="Arial"/>
                <a:ea typeface="Arial"/>
                <a:cs typeface="Arial"/>
                <a:sym typeface="Arial"/>
              </a:rPr>
              <a:t> </a:t>
            </a:r>
          </a:p>
          <a:p>
            <a:pPr algn="l">
              <a:lnSpc>
                <a:spcPts val="1667"/>
              </a:lnSpc>
            </a:pPr>
            <a:r>
              <a:rPr lang="en-US" sz="1461">
                <a:solidFill>
                  <a:srgbClr val="000000"/>
                </a:solidFill>
                <a:latin typeface="Arial"/>
                <a:ea typeface="Arial"/>
                <a:cs typeface="Arial"/>
                <a:sym typeface="Arial"/>
              </a:rPr>
              <a:t>Prescribing Physician’s Name _________________________________________________ Physician’s Phone ___________________________ </a:t>
            </a:r>
          </a:p>
        </p:txBody>
      </p:sp>
      <p:sp>
        <p:nvSpPr>
          <p:cNvPr name="TextBox 28" id="28"/>
          <p:cNvSpPr txBox="true"/>
          <p:nvPr/>
        </p:nvSpPr>
        <p:spPr>
          <a:xfrm rot="0">
            <a:off x="3093013" y="8435892"/>
            <a:ext cx="9246929" cy="428388"/>
          </a:xfrm>
          <a:prstGeom prst="rect">
            <a:avLst/>
          </a:prstGeom>
        </p:spPr>
        <p:txBody>
          <a:bodyPr anchor="t" rtlCol="false" tIns="0" lIns="0" bIns="0" rIns="0">
            <a:spAutoFit/>
          </a:bodyPr>
          <a:lstStyle/>
          <a:p>
            <a:pPr algn="l">
              <a:lnSpc>
                <a:spcPts val="3652"/>
              </a:lnSpc>
            </a:pPr>
            <a:r>
              <a:rPr lang="en-US" sz="1461">
                <a:solidFill>
                  <a:srgbClr val="000000"/>
                </a:solidFill>
                <a:latin typeface="Arial"/>
                <a:ea typeface="Arial"/>
                <a:cs typeface="Arial"/>
                <a:sym typeface="Arial"/>
              </a:rPr>
              <a:t>Parent or Guardian Signature _________________________________________________________________ </a:t>
            </a:r>
          </a:p>
        </p:txBody>
      </p:sp>
      <p:sp>
        <p:nvSpPr>
          <p:cNvPr name="TextBox 29" id="29"/>
          <p:cNvSpPr txBox="true"/>
          <p:nvPr/>
        </p:nvSpPr>
        <p:spPr>
          <a:xfrm rot="0">
            <a:off x="12419893" y="8435892"/>
            <a:ext cx="2770317" cy="428388"/>
          </a:xfrm>
          <a:prstGeom prst="rect">
            <a:avLst/>
          </a:prstGeom>
        </p:spPr>
        <p:txBody>
          <a:bodyPr anchor="t" rtlCol="false" tIns="0" lIns="0" bIns="0" rIns="0">
            <a:spAutoFit/>
          </a:bodyPr>
          <a:lstStyle/>
          <a:p>
            <a:pPr algn="l">
              <a:lnSpc>
                <a:spcPts val="3652"/>
              </a:lnSpc>
            </a:pPr>
            <a:r>
              <a:rPr lang="en-US" sz="1461">
                <a:solidFill>
                  <a:srgbClr val="000000"/>
                </a:solidFill>
                <a:latin typeface="Arial"/>
                <a:ea typeface="Arial"/>
                <a:cs typeface="Arial"/>
                <a:sym typeface="Arial"/>
              </a:rPr>
              <a:t>Date_______________________ </a:t>
            </a:r>
          </a:p>
        </p:txBody>
      </p:sp>
      <p:sp>
        <p:nvSpPr>
          <p:cNvPr name="TextBox 30" id="30"/>
          <p:cNvSpPr txBox="true"/>
          <p:nvPr/>
        </p:nvSpPr>
        <p:spPr>
          <a:xfrm rot="0">
            <a:off x="3092824" y="9100181"/>
            <a:ext cx="4816056" cy="401339"/>
          </a:xfrm>
          <a:prstGeom prst="rect">
            <a:avLst/>
          </a:prstGeom>
        </p:spPr>
        <p:txBody>
          <a:bodyPr anchor="t" rtlCol="false" tIns="0" lIns="0" bIns="0" rIns="0">
            <a:spAutoFit/>
          </a:bodyPr>
          <a:lstStyle/>
          <a:p>
            <a:pPr algn="l">
              <a:lnSpc>
                <a:spcPts val="3652"/>
              </a:lnSpc>
            </a:pPr>
            <a:r>
              <a:rPr lang="en-US" sz="1461" spc="-7">
                <a:solidFill>
                  <a:srgbClr val="000000"/>
                </a:solidFill>
                <a:latin typeface="IBM Plex Sans Condensed"/>
                <a:ea typeface="IBM Plex Sans Condensed"/>
                <a:cs typeface="IBM Plex Sans Condensed"/>
                <a:sym typeface="IBM Plex Sans Condensed"/>
              </a:rPr>
              <a:t>Phone Number(s): Home ___________________________ </a:t>
            </a:r>
          </a:p>
        </p:txBody>
      </p:sp>
      <p:sp>
        <p:nvSpPr>
          <p:cNvPr name="TextBox 31" id="31"/>
          <p:cNvSpPr txBox="true"/>
          <p:nvPr/>
        </p:nvSpPr>
        <p:spPr>
          <a:xfrm rot="0">
            <a:off x="8026184" y="9100181"/>
            <a:ext cx="3390399" cy="401339"/>
          </a:xfrm>
          <a:prstGeom prst="rect">
            <a:avLst/>
          </a:prstGeom>
        </p:spPr>
        <p:txBody>
          <a:bodyPr anchor="t" rtlCol="false" tIns="0" lIns="0" bIns="0" rIns="0">
            <a:spAutoFit/>
          </a:bodyPr>
          <a:lstStyle/>
          <a:p>
            <a:pPr algn="l">
              <a:lnSpc>
                <a:spcPts val="3652"/>
              </a:lnSpc>
            </a:pPr>
            <a:r>
              <a:rPr lang="en-US" sz="1461" spc="-7">
                <a:solidFill>
                  <a:srgbClr val="000000"/>
                </a:solidFill>
                <a:latin typeface="IBM Plex Sans Condensed"/>
                <a:ea typeface="IBM Plex Sans Condensed"/>
                <a:cs typeface="IBM Plex Sans Condensed"/>
                <a:sym typeface="IBM Plex Sans Condensed"/>
              </a:rPr>
              <a:t>Mobile _____________________________ </a:t>
            </a:r>
          </a:p>
        </p:txBody>
      </p:sp>
      <p:sp>
        <p:nvSpPr>
          <p:cNvPr name="TextBox 32" id="32"/>
          <p:cNvSpPr txBox="true"/>
          <p:nvPr/>
        </p:nvSpPr>
        <p:spPr>
          <a:xfrm rot="0">
            <a:off x="11563878" y="9100181"/>
            <a:ext cx="3657281" cy="401339"/>
          </a:xfrm>
          <a:prstGeom prst="rect">
            <a:avLst/>
          </a:prstGeom>
        </p:spPr>
        <p:txBody>
          <a:bodyPr anchor="t" rtlCol="false" tIns="0" lIns="0" bIns="0" rIns="0">
            <a:spAutoFit/>
          </a:bodyPr>
          <a:lstStyle/>
          <a:p>
            <a:pPr algn="l">
              <a:lnSpc>
                <a:spcPts val="3652"/>
              </a:lnSpc>
            </a:pPr>
            <a:r>
              <a:rPr lang="en-US" sz="1461" spc="-7">
                <a:solidFill>
                  <a:srgbClr val="000000"/>
                </a:solidFill>
                <a:latin typeface="IBM Plex Sans Condensed"/>
                <a:ea typeface="IBM Plex Sans Condensed"/>
                <a:cs typeface="IBM Plex Sans Condensed"/>
                <a:sym typeface="IBM Plex Sans Condensed"/>
              </a:rPr>
              <a:t>Work _________________________________ </a:t>
            </a:r>
          </a:p>
        </p:txBody>
      </p:sp>
      <p:sp>
        <p:nvSpPr>
          <p:cNvPr name="TextBox 33" id="33"/>
          <p:cNvSpPr txBox="true"/>
          <p:nvPr/>
        </p:nvSpPr>
        <p:spPr>
          <a:xfrm rot="0">
            <a:off x="3439758" y="1799896"/>
            <a:ext cx="11725201" cy="428513"/>
          </a:xfrm>
          <a:prstGeom prst="rect">
            <a:avLst/>
          </a:prstGeom>
        </p:spPr>
        <p:txBody>
          <a:bodyPr anchor="t" rtlCol="false" tIns="0" lIns="0" bIns="0" rIns="0">
            <a:spAutoFit/>
          </a:bodyPr>
          <a:lstStyle/>
          <a:p>
            <a:pPr algn="l">
              <a:lnSpc>
                <a:spcPts val="1476"/>
              </a:lnSpc>
            </a:pPr>
            <a:r>
              <a:rPr lang="en-US" b="true" sz="1318">
                <a:solidFill>
                  <a:srgbClr val="000000"/>
                </a:solidFill>
                <a:latin typeface="Arial Bold"/>
                <a:ea typeface="Arial Bold"/>
                <a:cs typeface="Arial Bold"/>
                <a:sym typeface="Arial Bold"/>
              </a:rPr>
              <a:t>F600M</a:t>
            </a:r>
            <a:r>
              <a:rPr lang="en-US" sz="1318">
                <a:solidFill>
                  <a:srgbClr val="000000"/>
                </a:solidFill>
                <a:latin typeface="Arial"/>
                <a:ea typeface="Arial"/>
                <a:cs typeface="Arial"/>
                <a:sym typeface="Arial"/>
              </a:rPr>
              <a:t>: </a:t>
            </a:r>
            <a:r>
              <a:rPr lang="en-US" b="true" sz="1318">
                <a:solidFill>
                  <a:srgbClr val="000000"/>
                </a:solidFill>
                <a:latin typeface="Arial Bold"/>
                <a:ea typeface="Arial Bold"/>
                <a:cs typeface="Arial Bold"/>
                <a:sym typeface="Arial Bold"/>
              </a:rPr>
              <a:t>Parental Consent Form for Self-Administration of Prescription and Non-Prescription Medicines at Tennessee 4-H Events</a:t>
            </a:r>
            <a:r>
              <a:rPr lang="en-US" sz="1318">
                <a:solidFill>
                  <a:srgbClr val="000000"/>
                </a:solidFill>
                <a:latin typeface="Arial"/>
                <a:ea typeface="Arial"/>
                <a:cs typeface="Arial"/>
                <a:sym typeface="Arial"/>
              </a:rPr>
              <a:t> (place this form in a resealable storage bag with medications, vitamins, and/or supplements </a:t>
            </a:r>
            <a:r>
              <a:rPr lang="en-US" b="true" sz="1318">
                <a:solidFill>
                  <a:srgbClr val="000000"/>
                </a:solidFill>
                <a:latin typeface="Arial Bold"/>
                <a:ea typeface="Arial Bold"/>
                <a:cs typeface="Arial Bold"/>
                <a:sym typeface="Arial Bold"/>
              </a:rPr>
              <a:t>in the </a:t>
            </a:r>
            <a:r>
              <a:rPr lang="en-US" b="true" sz="1318" i="true">
                <a:solidFill>
                  <a:srgbClr val="000000"/>
                </a:solidFill>
                <a:latin typeface="Arial Bold Italics"/>
                <a:ea typeface="Arial Bold Italics"/>
                <a:cs typeface="Arial Bold Italics"/>
                <a:sym typeface="Arial Bold Italics"/>
              </a:rPr>
              <a:t>original container.</a:t>
            </a:r>
            <a:r>
              <a:rPr lang="en-US" b="true" sz="1318">
                <a:solidFill>
                  <a:srgbClr val="000000"/>
                </a:solidFill>
                <a:latin typeface="Arial Bold"/>
                <a:ea typeface="Arial Bold"/>
                <a:cs typeface="Arial Bold"/>
                <a:sym typeface="Arial Bold"/>
              </a:rPr>
              <a:t> No expired items will be accepted</a:t>
            </a:r>
            <a:r>
              <a:rPr lang="en-US" sz="1318">
                <a:solidFill>
                  <a:srgbClr val="000000"/>
                </a:solidFill>
                <a:latin typeface="Arial"/>
                <a:ea typeface="Arial"/>
                <a:cs typeface="Arial"/>
                <a:sym typeface="Arial"/>
              </a:rPr>
              <a:t>) </a:t>
            </a:r>
          </a:p>
        </p:txBody>
      </p:sp>
      <p:sp>
        <p:nvSpPr>
          <p:cNvPr name="TextBox 34" id="34"/>
          <p:cNvSpPr txBox="true"/>
          <p:nvPr/>
        </p:nvSpPr>
        <p:spPr>
          <a:xfrm rot="0">
            <a:off x="3641464" y="4740916"/>
            <a:ext cx="1499343" cy="249678"/>
          </a:xfrm>
          <a:prstGeom prst="rect">
            <a:avLst/>
          </a:prstGeom>
        </p:spPr>
        <p:txBody>
          <a:bodyPr anchor="t" rtlCol="false" tIns="0" lIns="0" bIns="0" rIns="0">
            <a:spAutoFit/>
          </a:bodyPr>
          <a:lstStyle/>
          <a:p>
            <a:pPr algn="l">
              <a:lnSpc>
                <a:spcPts val="1845"/>
              </a:lnSpc>
            </a:pPr>
            <a:r>
              <a:rPr lang="en-US" b="true" sz="1318" spc="2">
                <a:solidFill>
                  <a:srgbClr val="000000"/>
                </a:solidFill>
                <a:latin typeface="Calibri (MS) Bold"/>
                <a:ea typeface="Calibri (MS) Bold"/>
                <a:cs typeface="Calibri (MS) Bold"/>
                <a:sym typeface="Calibri (MS) Bold"/>
              </a:rPr>
              <a:t>Name of Medication </a:t>
            </a:r>
          </a:p>
        </p:txBody>
      </p:sp>
      <p:sp>
        <p:nvSpPr>
          <p:cNvPr name="TextBox 35" id="35"/>
          <p:cNvSpPr txBox="true"/>
          <p:nvPr/>
        </p:nvSpPr>
        <p:spPr>
          <a:xfrm rot="0">
            <a:off x="5864262" y="4556243"/>
            <a:ext cx="1964388" cy="434351"/>
          </a:xfrm>
          <a:prstGeom prst="rect">
            <a:avLst/>
          </a:prstGeom>
        </p:spPr>
        <p:txBody>
          <a:bodyPr anchor="t" rtlCol="false" tIns="0" lIns="0" bIns="0" rIns="0">
            <a:spAutoFit/>
          </a:bodyPr>
          <a:lstStyle/>
          <a:p>
            <a:pPr algn="ctr">
              <a:lnSpc>
                <a:spcPts val="1604"/>
              </a:lnSpc>
            </a:pPr>
            <a:r>
              <a:rPr lang="en-US" b="true" sz="1318" spc="2">
                <a:solidFill>
                  <a:srgbClr val="000000"/>
                </a:solidFill>
                <a:latin typeface="Calibri (MS) Bold"/>
                <a:ea typeface="Calibri (MS) Bold"/>
                <a:cs typeface="Calibri (MS) Bold"/>
                <a:sym typeface="Calibri (MS) Bold"/>
              </a:rPr>
              <a:t>Reason for Medication and Possible Side Effects </a:t>
            </a:r>
          </a:p>
        </p:txBody>
      </p:sp>
      <p:sp>
        <p:nvSpPr>
          <p:cNvPr name="TextBox 36" id="36"/>
          <p:cNvSpPr txBox="true"/>
          <p:nvPr/>
        </p:nvSpPr>
        <p:spPr>
          <a:xfrm rot="0">
            <a:off x="8191948" y="4556243"/>
            <a:ext cx="2219471" cy="434351"/>
          </a:xfrm>
          <a:prstGeom prst="rect">
            <a:avLst/>
          </a:prstGeom>
        </p:spPr>
        <p:txBody>
          <a:bodyPr anchor="t" rtlCol="false" tIns="0" lIns="0" bIns="0" rIns="0">
            <a:spAutoFit/>
          </a:bodyPr>
          <a:lstStyle/>
          <a:p>
            <a:pPr algn="ctr">
              <a:lnSpc>
                <a:spcPts val="1604"/>
              </a:lnSpc>
            </a:pPr>
            <a:r>
              <a:rPr lang="en-US" b="true" sz="1318" spc="2">
                <a:solidFill>
                  <a:srgbClr val="000000"/>
                </a:solidFill>
                <a:latin typeface="Calibri (MS) Bold"/>
                <a:ea typeface="Calibri (MS) Bold"/>
                <a:cs typeface="Calibri (MS) Bold"/>
                <a:sym typeface="Calibri (MS) Bold"/>
              </a:rPr>
              <a:t>Dosage (amount given, how to administer, etc. </a:t>
            </a:r>
          </a:p>
        </p:txBody>
      </p:sp>
      <p:sp>
        <p:nvSpPr>
          <p:cNvPr name="TextBox 37" id="37"/>
          <p:cNvSpPr txBox="true"/>
          <p:nvPr/>
        </p:nvSpPr>
        <p:spPr>
          <a:xfrm rot="0">
            <a:off x="10745545" y="3815983"/>
            <a:ext cx="2620664" cy="436368"/>
          </a:xfrm>
          <a:prstGeom prst="rect">
            <a:avLst/>
          </a:prstGeom>
        </p:spPr>
        <p:txBody>
          <a:bodyPr anchor="t" rtlCol="false" tIns="0" lIns="0" bIns="0" rIns="0">
            <a:spAutoFit/>
          </a:bodyPr>
          <a:lstStyle/>
          <a:p>
            <a:pPr algn="ctr">
              <a:lnSpc>
                <a:spcPts val="1620"/>
              </a:lnSpc>
            </a:pPr>
            <a:r>
              <a:rPr lang="en-US" b="true" sz="1318" spc="2">
                <a:solidFill>
                  <a:srgbClr val="000000"/>
                </a:solidFill>
                <a:latin typeface="Calibri (MS) Bold"/>
                <a:ea typeface="Calibri (MS) Bold"/>
                <a:cs typeface="Calibri (MS) Bold"/>
                <a:sym typeface="Calibri (MS) Bold"/>
              </a:rPr>
              <a:t>Time of Medicine (place X in desired time(s) </a:t>
            </a:r>
          </a:p>
        </p:txBody>
      </p:sp>
      <p:sp>
        <p:nvSpPr>
          <p:cNvPr name="TextBox 38" id="38"/>
          <p:cNvSpPr txBox="true"/>
          <p:nvPr/>
        </p:nvSpPr>
        <p:spPr>
          <a:xfrm rot="0">
            <a:off x="13629939" y="4144763"/>
            <a:ext cx="1575474" cy="845831"/>
          </a:xfrm>
          <a:prstGeom prst="rect">
            <a:avLst/>
          </a:prstGeom>
        </p:spPr>
        <p:txBody>
          <a:bodyPr anchor="t" rtlCol="false" tIns="0" lIns="0" bIns="0" rIns="0">
            <a:spAutoFit/>
          </a:bodyPr>
          <a:lstStyle/>
          <a:p>
            <a:pPr algn="ctr">
              <a:lnSpc>
                <a:spcPts val="1612"/>
              </a:lnSpc>
            </a:pPr>
            <a:r>
              <a:rPr lang="en-US" b="true" sz="1318" spc="2">
                <a:solidFill>
                  <a:srgbClr val="000000"/>
                </a:solidFill>
                <a:latin typeface="Calibri (MS) Bold"/>
                <a:ea typeface="Calibri (MS) Bold"/>
                <a:cs typeface="Calibri (MS) Bold"/>
                <a:sym typeface="Calibri (MS) Bold"/>
              </a:rPr>
              <a:t>Notes (such as: take with food, take as needed, etc.) </a:t>
            </a:r>
          </a:p>
        </p:txBody>
      </p:sp>
      <p:sp>
        <p:nvSpPr>
          <p:cNvPr name="TextBox 39" id="39"/>
          <p:cNvSpPr txBox="true"/>
          <p:nvPr/>
        </p:nvSpPr>
        <p:spPr>
          <a:xfrm rot="5400000">
            <a:off x="10370015" y="4493986"/>
            <a:ext cx="715476" cy="249678"/>
          </a:xfrm>
          <a:prstGeom prst="rect">
            <a:avLst/>
          </a:prstGeom>
        </p:spPr>
        <p:txBody>
          <a:bodyPr anchor="t" rtlCol="false" tIns="0" lIns="0" bIns="0" rIns="0">
            <a:spAutoFit/>
          </a:bodyPr>
          <a:lstStyle/>
          <a:p>
            <a:pPr algn="l">
              <a:lnSpc>
                <a:spcPts val="1845"/>
              </a:lnSpc>
            </a:pPr>
            <a:r>
              <a:rPr lang="en-US" b="true" sz="1318" spc="2">
                <a:solidFill>
                  <a:srgbClr val="000000"/>
                </a:solidFill>
                <a:latin typeface="Calibri (MS) Bold"/>
                <a:ea typeface="Calibri (MS) Bold"/>
                <a:cs typeface="Calibri (MS) Bold"/>
                <a:sym typeface="Calibri (MS) Bold"/>
              </a:rPr>
              <a:t>Breakfast </a:t>
            </a:r>
          </a:p>
        </p:txBody>
      </p:sp>
      <p:sp>
        <p:nvSpPr>
          <p:cNvPr name="TextBox 40" id="40"/>
          <p:cNvSpPr txBox="true"/>
          <p:nvPr/>
        </p:nvSpPr>
        <p:spPr>
          <a:xfrm rot="5400000">
            <a:off x="11089083" y="4492990"/>
            <a:ext cx="458326" cy="249678"/>
          </a:xfrm>
          <a:prstGeom prst="rect">
            <a:avLst/>
          </a:prstGeom>
        </p:spPr>
        <p:txBody>
          <a:bodyPr anchor="t" rtlCol="false" tIns="0" lIns="0" bIns="0" rIns="0">
            <a:spAutoFit/>
          </a:bodyPr>
          <a:lstStyle/>
          <a:p>
            <a:pPr algn="l">
              <a:lnSpc>
                <a:spcPts val="1845"/>
              </a:lnSpc>
            </a:pPr>
            <a:r>
              <a:rPr lang="en-US" b="true" sz="1318" spc="1">
                <a:solidFill>
                  <a:srgbClr val="000000"/>
                </a:solidFill>
                <a:latin typeface="Calibri (MS) Bold"/>
                <a:ea typeface="Calibri (MS) Bold"/>
                <a:cs typeface="Calibri (MS) Bold"/>
                <a:sym typeface="Calibri (MS) Bold"/>
              </a:rPr>
              <a:t>Lunch </a:t>
            </a:r>
          </a:p>
        </p:txBody>
      </p:sp>
      <p:sp>
        <p:nvSpPr>
          <p:cNvPr name="TextBox 41" id="41"/>
          <p:cNvSpPr txBox="true"/>
          <p:nvPr/>
        </p:nvSpPr>
        <p:spPr>
          <a:xfrm rot="5400000">
            <a:off x="11653910" y="4492927"/>
            <a:ext cx="519947" cy="249678"/>
          </a:xfrm>
          <a:prstGeom prst="rect">
            <a:avLst/>
          </a:prstGeom>
        </p:spPr>
        <p:txBody>
          <a:bodyPr anchor="t" rtlCol="false" tIns="0" lIns="0" bIns="0" rIns="0">
            <a:spAutoFit/>
          </a:bodyPr>
          <a:lstStyle/>
          <a:p>
            <a:pPr algn="l">
              <a:lnSpc>
                <a:spcPts val="1845"/>
              </a:lnSpc>
            </a:pPr>
            <a:r>
              <a:rPr lang="en-US" b="true" sz="1318" spc="2">
                <a:solidFill>
                  <a:srgbClr val="000000"/>
                </a:solidFill>
                <a:latin typeface="Calibri (MS) Bold"/>
                <a:ea typeface="Calibri (MS) Bold"/>
                <a:cs typeface="Calibri (MS) Bold"/>
                <a:sym typeface="Calibri (MS) Bold"/>
              </a:rPr>
              <a:t>Dinner </a:t>
            </a:r>
          </a:p>
        </p:txBody>
      </p:sp>
      <p:sp>
        <p:nvSpPr>
          <p:cNvPr name="TextBox 42" id="42"/>
          <p:cNvSpPr txBox="true"/>
          <p:nvPr/>
        </p:nvSpPr>
        <p:spPr>
          <a:xfrm rot="5400000">
            <a:off x="12187385" y="4493973"/>
            <a:ext cx="641387" cy="249678"/>
          </a:xfrm>
          <a:prstGeom prst="rect">
            <a:avLst/>
          </a:prstGeom>
        </p:spPr>
        <p:txBody>
          <a:bodyPr anchor="t" rtlCol="false" tIns="0" lIns="0" bIns="0" rIns="0">
            <a:spAutoFit/>
          </a:bodyPr>
          <a:lstStyle/>
          <a:p>
            <a:pPr algn="l">
              <a:lnSpc>
                <a:spcPts val="1845"/>
              </a:lnSpc>
            </a:pPr>
            <a:r>
              <a:rPr lang="en-US" b="true" sz="1318" spc="3">
                <a:solidFill>
                  <a:srgbClr val="000000"/>
                </a:solidFill>
                <a:latin typeface="Calibri (MS) Bold"/>
                <a:ea typeface="Calibri (MS) Bold"/>
                <a:cs typeface="Calibri (MS) Bold"/>
                <a:sym typeface="Calibri (MS) Bold"/>
              </a:rPr>
              <a:t>Bedtime </a:t>
            </a:r>
          </a:p>
        </p:txBody>
      </p:sp>
      <p:sp>
        <p:nvSpPr>
          <p:cNvPr name="TextBox 43" id="43"/>
          <p:cNvSpPr txBox="true"/>
          <p:nvPr/>
        </p:nvSpPr>
        <p:spPr>
          <a:xfrm rot="5400000">
            <a:off x="12871728" y="4398611"/>
            <a:ext cx="641387" cy="440402"/>
          </a:xfrm>
          <a:prstGeom prst="rect">
            <a:avLst/>
          </a:prstGeom>
        </p:spPr>
        <p:txBody>
          <a:bodyPr anchor="t" rtlCol="false" tIns="0" lIns="0" bIns="0" rIns="0">
            <a:spAutoFit/>
          </a:bodyPr>
          <a:lstStyle/>
          <a:p>
            <a:pPr algn="ctr">
              <a:lnSpc>
                <a:spcPts val="1651"/>
              </a:lnSpc>
            </a:pPr>
            <a:r>
              <a:rPr lang="en-US" b="true" sz="1318" spc="3">
                <a:solidFill>
                  <a:srgbClr val="000000"/>
                </a:solidFill>
                <a:latin typeface="Calibri (MS) Bold"/>
                <a:ea typeface="Calibri (MS) Bold"/>
                <a:cs typeface="Calibri (MS) Bold"/>
                <a:sym typeface="Calibri (MS) Bold"/>
              </a:rPr>
              <a:t>Other (specify) </a:t>
            </a:r>
          </a:p>
        </p:txBody>
      </p:sp>
      <p:sp>
        <p:nvSpPr>
          <p:cNvPr name="TextBox 44" id="44"/>
          <p:cNvSpPr txBox="true"/>
          <p:nvPr/>
        </p:nvSpPr>
        <p:spPr>
          <a:xfrm rot="0">
            <a:off x="14162442" y="718496"/>
            <a:ext cx="923775" cy="467888"/>
          </a:xfrm>
          <a:prstGeom prst="rect">
            <a:avLst/>
          </a:prstGeom>
        </p:spPr>
        <p:txBody>
          <a:bodyPr anchor="t" rtlCol="false" tIns="0" lIns="0" bIns="0" rIns="0">
            <a:spAutoFit/>
          </a:bodyPr>
          <a:lstStyle/>
          <a:p>
            <a:pPr algn="l">
              <a:lnSpc>
                <a:spcPts val="1889"/>
              </a:lnSpc>
            </a:pPr>
            <a:r>
              <a:rPr lang="en-US" sz="1588" spc="-7">
                <a:solidFill>
                  <a:srgbClr val="000000"/>
                </a:solidFill>
                <a:latin typeface="IBM Plex Sans Condensed"/>
                <a:ea typeface="IBM Plex Sans Condensed"/>
                <a:cs typeface="IBM Plex Sans Condensed"/>
                <a:sym typeface="IBM Plex Sans Condensed"/>
              </a:rPr>
              <a:t>Photo of Participant </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A8E1D0"/>
        </a:solidFill>
      </p:bgPr>
    </p:bg>
    <p:spTree>
      <p:nvGrpSpPr>
        <p:cNvPr id="1" name=""/>
        <p:cNvGrpSpPr/>
        <p:nvPr/>
      </p:nvGrpSpPr>
      <p:grpSpPr>
        <a:xfrm>
          <a:off x="0" y="0"/>
          <a:ext cx="0" cy="0"/>
          <a:chOff x="0" y="0"/>
          <a:chExt cx="0" cy="0"/>
        </a:xfrm>
      </p:grpSpPr>
      <p:sp>
        <p:nvSpPr>
          <p:cNvPr name="Freeform 2" id="2"/>
          <p:cNvSpPr/>
          <p:nvPr/>
        </p:nvSpPr>
        <p:spPr>
          <a:xfrm flipH="false" flipV="false" rot="0">
            <a:off x="5839051" y="1720900"/>
            <a:ext cx="6609897" cy="6845201"/>
          </a:xfrm>
          <a:custGeom>
            <a:avLst/>
            <a:gdLst/>
            <a:ahLst/>
            <a:cxnLst/>
            <a:rect r="r" b="b" t="t" l="l"/>
            <a:pathLst>
              <a:path h="6845201" w="6609897">
                <a:moveTo>
                  <a:pt x="0" y="0"/>
                </a:moveTo>
                <a:lnTo>
                  <a:pt x="6609898" y="0"/>
                </a:lnTo>
                <a:lnTo>
                  <a:pt x="6609898" y="6845200"/>
                </a:lnTo>
                <a:lnTo>
                  <a:pt x="0" y="6845200"/>
                </a:lnTo>
                <a:lnTo>
                  <a:pt x="0" y="0"/>
                </a:lnTo>
                <a:close/>
              </a:path>
            </a:pathLst>
          </a:custGeom>
          <a:blipFill>
            <a:blip r:embed="rId2">
              <a:alphaModFix amt="25000"/>
            </a:blip>
            <a:stretch>
              <a:fillRect l="0" t="0" r="0" b="0"/>
            </a:stretch>
          </a:blipFill>
        </p:spPr>
      </p:sp>
      <p:sp>
        <p:nvSpPr>
          <p:cNvPr name="TextBox 3" id="3"/>
          <p:cNvSpPr txBox="true"/>
          <p:nvPr/>
        </p:nvSpPr>
        <p:spPr>
          <a:xfrm rot="0">
            <a:off x="562910" y="4053007"/>
            <a:ext cx="17162181" cy="2419111"/>
          </a:xfrm>
          <a:prstGeom prst="rect">
            <a:avLst/>
          </a:prstGeom>
        </p:spPr>
        <p:txBody>
          <a:bodyPr anchor="t" rtlCol="false" tIns="0" lIns="0" bIns="0" rIns="0">
            <a:spAutoFit/>
          </a:bodyPr>
          <a:lstStyle/>
          <a:p>
            <a:pPr algn="ctr">
              <a:lnSpc>
                <a:spcPts val="18361"/>
              </a:lnSpc>
            </a:pPr>
            <a:r>
              <a:rPr lang="en-US" sz="17487">
                <a:solidFill>
                  <a:srgbClr val="FF7900"/>
                </a:solidFill>
                <a:latin typeface="Lilita One"/>
                <a:ea typeface="Lilita One"/>
                <a:cs typeface="Lilita One"/>
                <a:sym typeface="Lilita One"/>
              </a:rPr>
              <a:t>FORM 600A</a:t>
            </a:r>
          </a:p>
        </p:txBody>
      </p:sp>
      <p:sp>
        <p:nvSpPr>
          <p:cNvPr name="TextBox 4" id="4"/>
          <p:cNvSpPr txBox="true"/>
          <p:nvPr/>
        </p:nvSpPr>
        <p:spPr>
          <a:xfrm rot="0">
            <a:off x="3716986" y="7641299"/>
            <a:ext cx="10854029" cy="1617001"/>
          </a:xfrm>
          <a:prstGeom prst="rect">
            <a:avLst/>
          </a:prstGeom>
        </p:spPr>
        <p:txBody>
          <a:bodyPr anchor="t" rtlCol="false" tIns="0" lIns="0" bIns="0" rIns="0">
            <a:spAutoFit/>
          </a:bodyPr>
          <a:lstStyle/>
          <a:p>
            <a:pPr algn="ctr">
              <a:lnSpc>
                <a:spcPts val="12901"/>
              </a:lnSpc>
            </a:pP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082874" y="384810"/>
            <a:ext cx="2514600" cy="635003"/>
          </a:xfrm>
          <a:custGeom>
            <a:avLst/>
            <a:gdLst/>
            <a:ahLst/>
            <a:cxnLst/>
            <a:rect r="r" b="b" t="t" l="l"/>
            <a:pathLst>
              <a:path h="635003" w="2514600">
                <a:moveTo>
                  <a:pt x="0" y="0"/>
                </a:moveTo>
                <a:lnTo>
                  <a:pt x="2514600" y="0"/>
                </a:lnTo>
                <a:lnTo>
                  <a:pt x="2514600" y="635003"/>
                </a:lnTo>
                <a:lnTo>
                  <a:pt x="0" y="635003"/>
                </a:lnTo>
                <a:lnTo>
                  <a:pt x="0" y="0"/>
                </a:lnTo>
                <a:close/>
              </a:path>
            </a:pathLst>
          </a:custGeom>
          <a:blipFill>
            <a:blip r:embed="rId2"/>
            <a:stretch>
              <a:fillRect l="0" t="0" r="0" b="0"/>
            </a:stretch>
          </a:blipFill>
        </p:spPr>
      </p:sp>
      <p:sp>
        <p:nvSpPr>
          <p:cNvPr name="Freeform 3" id="3"/>
          <p:cNvSpPr/>
          <p:nvPr/>
        </p:nvSpPr>
        <p:spPr>
          <a:xfrm flipH="false" flipV="false" rot="0">
            <a:off x="5625174" y="1042035"/>
            <a:ext cx="2400300" cy="685800"/>
          </a:xfrm>
          <a:custGeom>
            <a:avLst/>
            <a:gdLst/>
            <a:ahLst/>
            <a:cxnLst/>
            <a:rect r="r" b="b" t="t" l="l"/>
            <a:pathLst>
              <a:path h="685800" w="2400300">
                <a:moveTo>
                  <a:pt x="0" y="0"/>
                </a:moveTo>
                <a:lnTo>
                  <a:pt x="2400300" y="0"/>
                </a:lnTo>
                <a:lnTo>
                  <a:pt x="2400300" y="685800"/>
                </a:lnTo>
                <a:lnTo>
                  <a:pt x="0" y="6858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4" id="4"/>
          <p:cNvGrpSpPr>
            <a:grpSpLocks noChangeAspect="true"/>
          </p:cNvGrpSpPr>
          <p:nvPr/>
        </p:nvGrpSpPr>
        <p:grpSpPr>
          <a:xfrm rot="0">
            <a:off x="6321642" y="4551426"/>
            <a:ext cx="1225296" cy="6096"/>
            <a:chOff x="0" y="0"/>
            <a:chExt cx="1225296" cy="6096"/>
          </a:xfrm>
        </p:grpSpPr>
        <p:sp>
          <p:nvSpPr>
            <p:cNvPr name="Freeform 5" id="5"/>
            <p:cNvSpPr/>
            <p:nvPr/>
          </p:nvSpPr>
          <p:spPr>
            <a:xfrm flipH="false" flipV="false" rot="0">
              <a:off x="0" y="0"/>
              <a:ext cx="1225296" cy="6096"/>
            </a:xfrm>
            <a:custGeom>
              <a:avLst/>
              <a:gdLst/>
              <a:ahLst/>
              <a:cxnLst/>
              <a:rect r="r" b="b" t="t" l="l"/>
              <a:pathLst>
                <a:path h="6096" w="1225296">
                  <a:moveTo>
                    <a:pt x="0" y="0"/>
                  </a:moveTo>
                  <a:lnTo>
                    <a:pt x="1225296" y="0"/>
                  </a:lnTo>
                  <a:lnTo>
                    <a:pt x="1225296" y="6096"/>
                  </a:lnTo>
                  <a:lnTo>
                    <a:pt x="0" y="6096"/>
                  </a:lnTo>
                  <a:close/>
                </a:path>
              </a:pathLst>
            </a:custGeom>
            <a:solidFill>
              <a:srgbClr val="000000"/>
            </a:solidFill>
          </p:spPr>
        </p:sp>
      </p:grpSp>
      <p:grpSp>
        <p:nvGrpSpPr>
          <p:cNvPr name="Group 6" id="6"/>
          <p:cNvGrpSpPr>
            <a:grpSpLocks noChangeAspect="true"/>
          </p:cNvGrpSpPr>
          <p:nvPr/>
        </p:nvGrpSpPr>
        <p:grpSpPr>
          <a:xfrm rot="0">
            <a:off x="6583770" y="3874770"/>
            <a:ext cx="2798064" cy="6096"/>
            <a:chOff x="0" y="0"/>
            <a:chExt cx="2798064" cy="6096"/>
          </a:xfrm>
        </p:grpSpPr>
        <p:sp>
          <p:nvSpPr>
            <p:cNvPr name="Freeform 7" id="7"/>
            <p:cNvSpPr/>
            <p:nvPr/>
          </p:nvSpPr>
          <p:spPr>
            <a:xfrm flipH="false" flipV="false" rot="0">
              <a:off x="0" y="0"/>
              <a:ext cx="2798064" cy="6096"/>
            </a:xfrm>
            <a:custGeom>
              <a:avLst/>
              <a:gdLst/>
              <a:ahLst/>
              <a:cxnLst/>
              <a:rect r="r" b="b" t="t" l="l"/>
              <a:pathLst>
                <a:path h="6096" w="2798064">
                  <a:moveTo>
                    <a:pt x="0" y="0"/>
                  </a:moveTo>
                  <a:lnTo>
                    <a:pt x="2798064" y="0"/>
                  </a:lnTo>
                  <a:lnTo>
                    <a:pt x="2798064" y="6096"/>
                  </a:lnTo>
                  <a:lnTo>
                    <a:pt x="0" y="6096"/>
                  </a:lnTo>
                  <a:close/>
                </a:path>
              </a:pathLst>
            </a:custGeom>
            <a:solidFill>
              <a:srgbClr val="000000"/>
            </a:solidFill>
          </p:spPr>
        </p:sp>
      </p:grpSp>
      <p:grpSp>
        <p:nvGrpSpPr>
          <p:cNvPr name="Group 8" id="8"/>
          <p:cNvGrpSpPr>
            <a:grpSpLocks noChangeAspect="true"/>
          </p:cNvGrpSpPr>
          <p:nvPr/>
        </p:nvGrpSpPr>
        <p:grpSpPr>
          <a:xfrm rot="0">
            <a:off x="5510874" y="5380482"/>
            <a:ext cx="4995672" cy="6096"/>
            <a:chOff x="0" y="0"/>
            <a:chExt cx="4995672" cy="6096"/>
          </a:xfrm>
        </p:grpSpPr>
        <p:sp>
          <p:nvSpPr>
            <p:cNvPr name="Freeform 9" id="9"/>
            <p:cNvSpPr/>
            <p:nvPr/>
          </p:nvSpPr>
          <p:spPr>
            <a:xfrm flipH="false" flipV="false" rot="0">
              <a:off x="0" y="0"/>
              <a:ext cx="4995672" cy="6096"/>
            </a:xfrm>
            <a:custGeom>
              <a:avLst/>
              <a:gdLst/>
              <a:ahLst/>
              <a:cxnLst/>
              <a:rect r="r" b="b" t="t" l="l"/>
              <a:pathLst>
                <a:path h="6096" w="4995672">
                  <a:moveTo>
                    <a:pt x="0" y="0"/>
                  </a:moveTo>
                  <a:lnTo>
                    <a:pt x="4995672" y="0"/>
                  </a:lnTo>
                  <a:lnTo>
                    <a:pt x="4995672" y="6096"/>
                  </a:lnTo>
                  <a:lnTo>
                    <a:pt x="0" y="6096"/>
                  </a:lnTo>
                  <a:close/>
                </a:path>
              </a:pathLst>
            </a:custGeom>
            <a:solidFill>
              <a:srgbClr val="000000"/>
            </a:solidFill>
          </p:spPr>
        </p:sp>
      </p:grpSp>
      <p:grpSp>
        <p:nvGrpSpPr>
          <p:cNvPr name="Group 10" id="10"/>
          <p:cNvGrpSpPr>
            <a:grpSpLocks noChangeAspect="true"/>
          </p:cNvGrpSpPr>
          <p:nvPr/>
        </p:nvGrpSpPr>
        <p:grpSpPr>
          <a:xfrm rot="0">
            <a:off x="8613738" y="4551426"/>
            <a:ext cx="1304544" cy="6096"/>
            <a:chOff x="0" y="0"/>
            <a:chExt cx="1304544" cy="6096"/>
          </a:xfrm>
        </p:grpSpPr>
        <p:sp>
          <p:nvSpPr>
            <p:cNvPr name="Freeform 11" id="11"/>
            <p:cNvSpPr/>
            <p:nvPr/>
          </p:nvSpPr>
          <p:spPr>
            <a:xfrm flipH="false" flipV="false" rot="0">
              <a:off x="0" y="0"/>
              <a:ext cx="1304544" cy="6096"/>
            </a:xfrm>
            <a:custGeom>
              <a:avLst/>
              <a:gdLst/>
              <a:ahLst/>
              <a:cxnLst/>
              <a:rect r="r" b="b" t="t" l="l"/>
              <a:pathLst>
                <a:path h="6096" w="1304544">
                  <a:moveTo>
                    <a:pt x="0" y="0"/>
                  </a:moveTo>
                  <a:lnTo>
                    <a:pt x="1304544" y="0"/>
                  </a:lnTo>
                  <a:lnTo>
                    <a:pt x="1304544" y="6096"/>
                  </a:lnTo>
                  <a:lnTo>
                    <a:pt x="0" y="6096"/>
                  </a:lnTo>
                  <a:close/>
                </a:path>
              </a:pathLst>
            </a:custGeom>
            <a:solidFill>
              <a:srgbClr val="000000"/>
            </a:solidFill>
          </p:spPr>
        </p:sp>
      </p:grpSp>
      <p:grpSp>
        <p:nvGrpSpPr>
          <p:cNvPr name="Group 12" id="12"/>
          <p:cNvGrpSpPr>
            <a:grpSpLocks noChangeAspect="true"/>
          </p:cNvGrpSpPr>
          <p:nvPr/>
        </p:nvGrpSpPr>
        <p:grpSpPr>
          <a:xfrm rot="0">
            <a:off x="9835986" y="3874770"/>
            <a:ext cx="822960" cy="6096"/>
            <a:chOff x="0" y="0"/>
            <a:chExt cx="822960" cy="6096"/>
          </a:xfrm>
        </p:grpSpPr>
        <p:sp>
          <p:nvSpPr>
            <p:cNvPr name="Freeform 13" id="13"/>
            <p:cNvSpPr/>
            <p:nvPr/>
          </p:nvSpPr>
          <p:spPr>
            <a:xfrm flipH="false" flipV="false" rot="0">
              <a:off x="0" y="0"/>
              <a:ext cx="822960" cy="6096"/>
            </a:xfrm>
            <a:custGeom>
              <a:avLst/>
              <a:gdLst/>
              <a:ahLst/>
              <a:cxnLst/>
              <a:rect r="r" b="b" t="t" l="l"/>
              <a:pathLst>
                <a:path h="6096" w="822960">
                  <a:moveTo>
                    <a:pt x="0" y="0"/>
                  </a:moveTo>
                  <a:lnTo>
                    <a:pt x="822960" y="0"/>
                  </a:lnTo>
                  <a:lnTo>
                    <a:pt x="822960" y="6096"/>
                  </a:lnTo>
                  <a:lnTo>
                    <a:pt x="0" y="6096"/>
                  </a:lnTo>
                  <a:close/>
                </a:path>
              </a:pathLst>
            </a:custGeom>
            <a:solidFill>
              <a:srgbClr val="000000"/>
            </a:solidFill>
          </p:spPr>
        </p:sp>
      </p:grpSp>
      <p:grpSp>
        <p:nvGrpSpPr>
          <p:cNvPr name="Group 14" id="14"/>
          <p:cNvGrpSpPr>
            <a:grpSpLocks noChangeAspect="true"/>
          </p:cNvGrpSpPr>
          <p:nvPr/>
        </p:nvGrpSpPr>
        <p:grpSpPr>
          <a:xfrm rot="0">
            <a:off x="6998298" y="4728210"/>
            <a:ext cx="3773424" cy="6096"/>
            <a:chOff x="0" y="0"/>
            <a:chExt cx="3773424" cy="6096"/>
          </a:xfrm>
        </p:grpSpPr>
        <p:sp>
          <p:nvSpPr>
            <p:cNvPr name="Freeform 15" id="15"/>
            <p:cNvSpPr/>
            <p:nvPr/>
          </p:nvSpPr>
          <p:spPr>
            <a:xfrm flipH="false" flipV="false" rot="0">
              <a:off x="0" y="0"/>
              <a:ext cx="3773424" cy="6096"/>
            </a:xfrm>
            <a:custGeom>
              <a:avLst/>
              <a:gdLst/>
              <a:ahLst/>
              <a:cxnLst/>
              <a:rect r="r" b="b" t="t" l="l"/>
              <a:pathLst>
                <a:path h="6096" w="3773424">
                  <a:moveTo>
                    <a:pt x="0" y="0"/>
                  </a:moveTo>
                  <a:lnTo>
                    <a:pt x="3773424" y="0"/>
                  </a:lnTo>
                  <a:lnTo>
                    <a:pt x="3773424" y="6096"/>
                  </a:lnTo>
                  <a:lnTo>
                    <a:pt x="0" y="6096"/>
                  </a:lnTo>
                  <a:close/>
                </a:path>
              </a:pathLst>
            </a:custGeom>
            <a:solidFill>
              <a:srgbClr val="000000"/>
            </a:solidFill>
          </p:spPr>
        </p:sp>
      </p:grpSp>
      <p:grpSp>
        <p:nvGrpSpPr>
          <p:cNvPr name="Group 16" id="16"/>
          <p:cNvGrpSpPr>
            <a:grpSpLocks noChangeAspect="true"/>
          </p:cNvGrpSpPr>
          <p:nvPr/>
        </p:nvGrpSpPr>
        <p:grpSpPr>
          <a:xfrm rot="0">
            <a:off x="11077027" y="3658867"/>
            <a:ext cx="273301" cy="273301"/>
            <a:chOff x="0" y="0"/>
            <a:chExt cx="273304" cy="273304"/>
          </a:xfrm>
        </p:grpSpPr>
        <p:sp>
          <p:nvSpPr>
            <p:cNvPr name="Freeform 17" id="17"/>
            <p:cNvSpPr/>
            <p:nvPr/>
          </p:nvSpPr>
          <p:spPr>
            <a:xfrm flipH="false" flipV="false" rot="0">
              <a:off x="68072" y="68072"/>
              <a:ext cx="137160" cy="137160"/>
            </a:xfrm>
            <a:custGeom>
              <a:avLst/>
              <a:gdLst/>
              <a:ahLst/>
              <a:cxnLst/>
              <a:rect r="r" b="b" t="t" l="l"/>
              <a:pathLst>
                <a:path h="137160" w="137160">
                  <a:moveTo>
                    <a:pt x="0" y="0"/>
                  </a:moveTo>
                  <a:lnTo>
                    <a:pt x="137160" y="0"/>
                  </a:lnTo>
                  <a:lnTo>
                    <a:pt x="137160" y="137160"/>
                  </a:lnTo>
                  <a:lnTo>
                    <a:pt x="0" y="137160"/>
                  </a:lnTo>
                  <a:close/>
                </a:path>
              </a:pathLst>
            </a:custGeom>
            <a:solidFill>
              <a:srgbClr val="000000">
                <a:alpha val="0"/>
              </a:srgbClr>
            </a:solidFill>
          </p:spPr>
        </p:sp>
        <p:sp>
          <p:nvSpPr>
            <p:cNvPr name="Freeform 18" id="18"/>
            <p:cNvSpPr/>
            <p:nvPr/>
          </p:nvSpPr>
          <p:spPr>
            <a:xfrm flipH="false" flipV="false" rot="0">
              <a:off x="63500" y="63500"/>
              <a:ext cx="146304" cy="146304"/>
            </a:xfrm>
            <a:custGeom>
              <a:avLst/>
              <a:gdLst/>
              <a:ahLst/>
              <a:cxnLst/>
              <a:rect r="r" b="b" t="t" l="l"/>
              <a:pathLst>
                <a:path h="146304" w="146304">
                  <a:moveTo>
                    <a:pt x="4572" y="0"/>
                  </a:moveTo>
                  <a:lnTo>
                    <a:pt x="141732" y="0"/>
                  </a:lnTo>
                  <a:lnTo>
                    <a:pt x="146304" y="0"/>
                  </a:lnTo>
                  <a:lnTo>
                    <a:pt x="146304" y="4572"/>
                  </a:lnTo>
                  <a:lnTo>
                    <a:pt x="146304" y="141732"/>
                  </a:lnTo>
                  <a:lnTo>
                    <a:pt x="146304" y="146304"/>
                  </a:lnTo>
                  <a:lnTo>
                    <a:pt x="141732" y="146304"/>
                  </a:lnTo>
                  <a:lnTo>
                    <a:pt x="4572" y="146304"/>
                  </a:lnTo>
                  <a:lnTo>
                    <a:pt x="0" y="146304"/>
                  </a:lnTo>
                  <a:lnTo>
                    <a:pt x="0" y="141732"/>
                  </a:lnTo>
                  <a:lnTo>
                    <a:pt x="0" y="4572"/>
                  </a:lnTo>
                  <a:lnTo>
                    <a:pt x="0" y="0"/>
                  </a:lnTo>
                  <a:lnTo>
                    <a:pt x="4572" y="0"/>
                  </a:lnTo>
                  <a:moveTo>
                    <a:pt x="4572" y="9144"/>
                  </a:moveTo>
                  <a:lnTo>
                    <a:pt x="4572" y="4572"/>
                  </a:lnTo>
                  <a:lnTo>
                    <a:pt x="9144" y="4572"/>
                  </a:lnTo>
                  <a:lnTo>
                    <a:pt x="9144" y="141732"/>
                  </a:lnTo>
                  <a:lnTo>
                    <a:pt x="4572" y="141732"/>
                  </a:lnTo>
                  <a:lnTo>
                    <a:pt x="4572" y="137160"/>
                  </a:lnTo>
                  <a:lnTo>
                    <a:pt x="141732" y="137160"/>
                  </a:lnTo>
                  <a:lnTo>
                    <a:pt x="141732" y="141732"/>
                  </a:lnTo>
                  <a:lnTo>
                    <a:pt x="137160" y="141732"/>
                  </a:lnTo>
                  <a:lnTo>
                    <a:pt x="137160" y="4572"/>
                  </a:lnTo>
                  <a:lnTo>
                    <a:pt x="141732" y="4572"/>
                  </a:lnTo>
                  <a:lnTo>
                    <a:pt x="141732" y="9144"/>
                  </a:lnTo>
                  <a:lnTo>
                    <a:pt x="4572" y="9144"/>
                  </a:lnTo>
                  <a:close/>
                </a:path>
              </a:pathLst>
            </a:custGeom>
            <a:solidFill>
              <a:srgbClr val="000000"/>
            </a:solidFill>
          </p:spPr>
        </p:sp>
      </p:grpSp>
      <p:grpSp>
        <p:nvGrpSpPr>
          <p:cNvPr name="Group 19" id="19"/>
          <p:cNvGrpSpPr>
            <a:grpSpLocks noChangeAspect="true"/>
          </p:cNvGrpSpPr>
          <p:nvPr/>
        </p:nvGrpSpPr>
        <p:grpSpPr>
          <a:xfrm rot="0">
            <a:off x="6190578" y="2460498"/>
            <a:ext cx="6364224" cy="6096"/>
            <a:chOff x="0" y="0"/>
            <a:chExt cx="6364224" cy="6096"/>
          </a:xfrm>
        </p:grpSpPr>
        <p:sp>
          <p:nvSpPr>
            <p:cNvPr name="Freeform 20" id="20"/>
            <p:cNvSpPr/>
            <p:nvPr/>
          </p:nvSpPr>
          <p:spPr>
            <a:xfrm flipH="false" flipV="false" rot="0">
              <a:off x="0" y="0"/>
              <a:ext cx="6364224" cy="6096"/>
            </a:xfrm>
            <a:custGeom>
              <a:avLst/>
              <a:gdLst/>
              <a:ahLst/>
              <a:cxnLst/>
              <a:rect r="r" b="b" t="t" l="l"/>
              <a:pathLst>
                <a:path h="6096" w="6364224">
                  <a:moveTo>
                    <a:pt x="0" y="0"/>
                  </a:moveTo>
                  <a:lnTo>
                    <a:pt x="6364224" y="0"/>
                  </a:lnTo>
                  <a:lnTo>
                    <a:pt x="6364224" y="6096"/>
                  </a:lnTo>
                  <a:lnTo>
                    <a:pt x="0" y="6096"/>
                  </a:lnTo>
                  <a:close/>
                </a:path>
              </a:pathLst>
            </a:custGeom>
            <a:solidFill>
              <a:srgbClr val="000000"/>
            </a:solidFill>
          </p:spPr>
        </p:sp>
      </p:grpSp>
      <p:grpSp>
        <p:nvGrpSpPr>
          <p:cNvPr name="Group 21" id="21"/>
          <p:cNvGrpSpPr>
            <a:grpSpLocks noChangeAspect="true"/>
          </p:cNvGrpSpPr>
          <p:nvPr/>
        </p:nvGrpSpPr>
        <p:grpSpPr>
          <a:xfrm rot="0">
            <a:off x="6876378" y="4051554"/>
            <a:ext cx="5724144" cy="6096"/>
            <a:chOff x="0" y="0"/>
            <a:chExt cx="5724144" cy="6096"/>
          </a:xfrm>
        </p:grpSpPr>
        <p:sp>
          <p:nvSpPr>
            <p:cNvPr name="Freeform 22" id="22"/>
            <p:cNvSpPr/>
            <p:nvPr/>
          </p:nvSpPr>
          <p:spPr>
            <a:xfrm flipH="false" flipV="false" rot="0">
              <a:off x="0" y="0"/>
              <a:ext cx="5724144" cy="6096"/>
            </a:xfrm>
            <a:custGeom>
              <a:avLst/>
              <a:gdLst/>
              <a:ahLst/>
              <a:cxnLst/>
              <a:rect r="r" b="b" t="t" l="l"/>
              <a:pathLst>
                <a:path h="6096" w="5724144">
                  <a:moveTo>
                    <a:pt x="0" y="0"/>
                  </a:moveTo>
                  <a:lnTo>
                    <a:pt x="5724144" y="0"/>
                  </a:lnTo>
                  <a:lnTo>
                    <a:pt x="5724144" y="6096"/>
                  </a:lnTo>
                  <a:lnTo>
                    <a:pt x="0" y="6096"/>
                  </a:lnTo>
                  <a:close/>
                </a:path>
              </a:pathLst>
            </a:custGeom>
            <a:solidFill>
              <a:srgbClr val="000000"/>
            </a:solidFill>
          </p:spPr>
        </p:sp>
      </p:grpSp>
      <p:grpSp>
        <p:nvGrpSpPr>
          <p:cNvPr name="Group 23" id="23"/>
          <p:cNvGrpSpPr>
            <a:grpSpLocks noChangeAspect="true"/>
          </p:cNvGrpSpPr>
          <p:nvPr/>
        </p:nvGrpSpPr>
        <p:grpSpPr>
          <a:xfrm rot="0">
            <a:off x="8257122" y="5054346"/>
            <a:ext cx="4343400" cy="6096"/>
            <a:chOff x="0" y="0"/>
            <a:chExt cx="4343400" cy="6096"/>
          </a:xfrm>
        </p:grpSpPr>
        <p:sp>
          <p:nvSpPr>
            <p:cNvPr name="Freeform 24" id="24"/>
            <p:cNvSpPr/>
            <p:nvPr/>
          </p:nvSpPr>
          <p:spPr>
            <a:xfrm flipH="false" flipV="false" rot="0">
              <a:off x="0" y="0"/>
              <a:ext cx="4343400" cy="6096"/>
            </a:xfrm>
            <a:custGeom>
              <a:avLst/>
              <a:gdLst/>
              <a:ahLst/>
              <a:cxnLst/>
              <a:rect r="r" b="b" t="t" l="l"/>
              <a:pathLst>
                <a:path h="6096" w="4343400">
                  <a:moveTo>
                    <a:pt x="0" y="0"/>
                  </a:moveTo>
                  <a:lnTo>
                    <a:pt x="4343400" y="0"/>
                  </a:lnTo>
                  <a:lnTo>
                    <a:pt x="4343400" y="6096"/>
                  </a:lnTo>
                  <a:lnTo>
                    <a:pt x="0" y="6096"/>
                  </a:lnTo>
                  <a:close/>
                </a:path>
              </a:pathLst>
            </a:custGeom>
            <a:solidFill>
              <a:srgbClr val="000000"/>
            </a:solidFill>
          </p:spPr>
        </p:sp>
      </p:grpSp>
      <p:grpSp>
        <p:nvGrpSpPr>
          <p:cNvPr name="Group 25" id="25"/>
          <p:cNvGrpSpPr>
            <a:grpSpLocks noChangeAspect="true"/>
          </p:cNvGrpSpPr>
          <p:nvPr/>
        </p:nvGrpSpPr>
        <p:grpSpPr>
          <a:xfrm rot="0">
            <a:off x="10655898" y="5380482"/>
            <a:ext cx="1944624" cy="6096"/>
            <a:chOff x="0" y="0"/>
            <a:chExt cx="1944624" cy="6096"/>
          </a:xfrm>
        </p:grpSpPr>
        <p:sp>
          <p:nvSpPr>
            <p:cNvPr name="Freeform 26" id="26"/>
            <p:cNvSpPr/>
            <p:nvPr/>
          </p:nvSpPr>
          <p:spPr>
            <a:xfrm flipH="false" flipV="false" rot="0">
              <a:off x="0" y="0"/>
              <a:ext cx="1944624" cy="6096"/>
            </a:xfrm>
            <a:custGeom>
              <a:avLst/>
              <a:gdLst/>
              <a:ahLst/>
              <a:cxnLst/>
              <a:rect r="r" b="b" t="t" l="l"/>
              <a:pathLst>
                <a:path h="6096" w="1944624">
                  <a:moveTo>
                    <a:pt x="0" y="0"/>
                  </a:moveTo>
                  <a:lnTo>
                    <a:pt x="1944624" y="0"/>
                  </a:lnTo>
                  <a:lnTo>
                    <a:pt x="1944624" y="6096"/>
                  </a:lnTo>
                  <a:lnTo>
                    <a:pt x="0" y="6096"/>
                  </a:lnTo>
                  <a:close/>
                </a:path>
              </a:pathLst>
            </a:custGeom>
            <a:solidFill>
              <a:srgbClr val="000000"/>
            </a:solidFill>
          </p:spPr>
        </p:sp>
      </p:grpSp>
      <p:grpSp>
        <p:nvGrpSpPr>
          <p:cNvPr name="Group 27" id="27"/>
          <p:cNvGrpSpPr>
            <a:grpSpLocks noChangeAspect="true"/>
          </p:cNvGrpSpPr>
          <p:nvPr/>
        </p:nvGrpSpPr>
        <p:grpSpPr>
          <a:xfrm rot="0">
            <a:off x="11046042" y="4551426"/>
            <a:ext cx="1551432" cy="6096"/>
            <a:chOff x="0" y="0"/>
            <a:chExt cx="1551432" cy="6096"/>
          </a:xfrm>
        </p:grpSpPr>
        <p:sp>
          <p:nvSpPr>
            <p:cNvPr name="Freeform 28" id="28"/>
            <p:cNvSpPr/>
            <p:nvPr/>
          </p:nvSpPr>
          <p:spPr>
            <a:xfrm flipH="false" flipV="false" rot="0">
              <a:off x="0" y="0"/>
              <a:ext cx="1551432" cy="6096"/>
            </a:xfrm>
            <a:custGeom>
              <a:avLst/>
              <a:gdLst/>
              <a:ahLst/>
              <a:cxnLst/>
              <a:rect r="r" b="b" t="t" l="l"/>
              <a:pathLst>
                <a:path h="6096" w="1551432">
                  <a:moveTo>
                    <a:pt x="0" y="0"/>
                  </a:moveTo>
                  <a:lnTo>
                    <a:pt x="1551432" y="0"/>
                  </a:lnTo>
                  <a:lnTo>
                    <a:pt x="1551432" y="6096"/>
                  </a:lnTo>
                  <a:lnTo>
                    <a:pt x="0" y="6096"/>
                  </a:lnTo>
                  <a:close/>
                </a:path>
              </a:pathLst>
            </a:custGeom>
            <a:solidFill>
              <a:srgbClr val="000000"/>
            </a:solidFill>
          </p:spPr>
        </p:sp>
      </p:grpSp>
      <p:grpSp>
        <p:nvGrpSpPr>
          <p:cNvPr name="Group 29" id="29"/>
          <p:cNvGrpSpPr>
            <a:grpSpLocks noChangeAspect="true"/>
          </p:cNvGrpSpPr>
          <p:nvPr/>
        </p:nvGrpSpPr>
        <p:grpSpPr>
          <a:xfrm rot="0">
            <a:off x="11341698" y="4728210"/>
            <a:ext cx="1258824" cy="6096"/>
            <a:chOff x="0" y="0"/>
            <a:chExt cx="1258824" cy="6096"/>
          </a:xfrm>
        </p:grpSpPr>
        <p:sp>
          <p:nvSpPr>
            <p:cNvPr name="Freeform 30" id="30"/>
            <p:cNvSpPr/>
            <p:nvPr/>
          </p:nvSpPr>
          <p:spPr>
            <a:xfrm flipH="false" flipV="false" rot="0">
              <a:off x="0" y="0"/>
              <a:ext cx="1258824" cy="6096"/>
            </a:xfrm>
            <a:custGeom>
              <a:avLst/>
              <a:gdLst/>
              <a:ahLst/>
              <a:cxnLst/>
              <a:rect r="r" b="b" t="t" l="l"/>
              <a:pathLst>
                <a:path h="6096" w="1258824">
                  <a:moveTo>
                    <a:pt x="0" y="0"/>
                  </a:moveTo>
                  <a:lnTo>
                    <a:pt x="1258824" y="0"/>
                  </a:lnTo>
                  <a:lnTo>
                    <a:pt x="1258824" y="6096"/>
                  </a:lnTo>
                  <a:lnTo>
                    <a:pt x="0" y="6096"/>
                  </a:lnTo>
                  <a:close/>
                </a:path>
              </a:pathLst>
            </a:custGeom>
            <a:solidFill>
              <a:srgbClr val="000000"/>
            </a:solidFill>
          </p:spPr>
        </p:sp>
      </p:grpSp>
      <p:grpSp>
        <p:nvGrpSpPr>
          <p:cNvPr name="Group 31" id="31"/>
          <p:cNvGrpSpPr>
            <a:grpSpLocks noChangeAspect="true"/>
          </p:cNvGrpSpPr>
          <p:nvPr/>
        </p:nvGrpSpPr>
        <p:grpSpPr>
          <a:xfrm rot="0">
            <a:off x="6020395" y="2086099"/>
            <a:ext cx="6597901" cy="133093"/>
            <a:chOff x="0" y="0"/>
            <a:chExt cx="6597904" cy="133096"/>
          </a:xfrm>
        </p:grpSpPr>
        <p:sp>
          <p:nvSpPr>
            <p:cNvPr name="Freeform 32" id="32"/>
            <p:cNvSpPr/>
            <p:nvPr/>
          </p:nvSpPr>
          <p:spPr>
            <a:xfrm flipH="false" flipV="false" rot="0">
              <a:off x="63500" y="63500"/>
              <a:ext cx="2630424" cy="6096"/>
            </a:xfrm>
            <a:custGeom>
              <a:avLst/>
              <a:gdLst/>
              <a:ahLst/>
              <a:cxnLst/>
              <a:rect r="r" b="b" t="t" l="l"/>
              <a:pathLst>
                <a:path h="6096" w="2630424">
                  <a:moveTo>
                    <a:pt x="0" y="0"/>
                  </a:moveTo>
                  <a:lnTo>
                    <a:pt x="2630424" y="0"/>
                  </a:lnTo>
                  <a:lnTo>
                    <a:pt x="2630424" y="6096"/>
                  </a:lnTo>
                  <a:lnTo>
                    <a:pt x="0" y="6096"/>
                  </a:lnTo>
                  <a:close/>
                </a:path>
              </a:pathLst>
            </a:custGeom>
            <a:solidFill>
              <a:srgbClr val="000000"/>
            </a:solidFill>
          </p:spPr>
        </p:sp>
        <p:sp>
          <p:nvSpPr>
            <p:cNvPr name="Freeform 33" id="33"/>
            <p:cNvSpPr/>
            <p:nvPr/>
          </p:nvSpPr>
          <p:spPr>
            <a:xfrm flipH="false" flipV="false" rot="0">
              <a:off x="2693924" y="63500"/>
              <a:ext cx="6096" cy="6096"/>
            </a:xfrm>
            <a:custGeom>
              <a:avLst/>
              <a:gdLst/>
              <a:ahLst/>
              <a:cxnLst/>
              <a:rect r="r" b="b" t="t" l="l"/>
              <a:pathLst>
                <a:path h="6096" w="6096">
                  <a:moveTo>
                    <a:pt x="0" y="0"/>
                  </a:moveTo>
                  <a:lnTo>
                    <a:pt x="6096" y="0"/>
                  </a:lnTo>
                  <a:lnTo>
                    <a:pt x="6096" y="6096"/>
                  </a:lnTo>
                  <a:lnTo>
                    <a:pt x="0" y="6096"/>
                  </a:lnTo>
                  <a:close/>
                </a:path>
              </a:pathLst>
            </a:custGeom>
            <a:solidFill>
              <a:srgbClr val="000000"/>
            </a:solidFill>
          </p:spPr>
        </p:sp>
        <p:sp>
          <p:nvSpPr>
            <p:cNvPr name="Freeform 34" id="34"/>
            <p:cNvSpPr/>
            <p:nvPr/>
          </p:nvSpPr>
          <p:spPr>
            <a:xfrm flipH="false" flipV="false" rot="0">
              <a:off x="2700020" y="63500"/>
              <a:ext cx="2084832" cy="6096"/>
            </a:xfrm>
            <a:custGeom>
              <a:avLst/>
              <a:gdLst/>
              <a:ahLst/>
              <a:cxnLst/>
              <a:rect r="r" b="b" t="t" l="l"/>
              <a:pathLst>
                <a:path h="6096" w="2084832">
                  <a:moveTo>
                    <a:pt x="0" y="0"/>
                  </a:moveTo>
                  <a:lnTo>
                    <a:pt x="2084832" y="0"/>
                  </a:lnTo>
                  <a:lnTo>
                    <a:pt x="2084832" y="6096"/>
                  </a:lnTo>
                  <a:lnTo>
                    <a:pt x="0" y="6096"/>
                  </a:lnTo>
                  <a:close/>
                </a:path>
              </a:pathLst>
            </a:custGeom>
            <a:solidFill>
              <a:srgbClr val="000000"/>
            </a:solidFill>
          </p:spPr>
        </p:sp>
        <p:sp>
          <p:nvSpPr>
            <p:cNvPr name="Freeform 35" id="35"/>
            <p:cNvSpPr/>
            <p:nvPr/>
          </p:nvSpPr>
          <p:spPr>
            <a:xfrm flipH="false" flipV="false" rot="0">
              <a:off x="4784852" y="63500"/>
              <a:ext cx="6096" cy="6096"/>
            </a:xfrm>
            <a:custGeom>
              <a:avLst/>
              <a:gdLst/>
              <a:ahLst/>
              <a:cxnLst/>
              <a:rect r="r" b="b" t="t" l="l"/>
              <a:pathLst>
                <a:path h="6096" w="6096">
                  <a:moveTo>
                    <a:pt x="0" y="0"/>
                  </a:moveTo>
                  <a:lnTo>
                    <a:pt x="6096" y="0"/>
                  </a:lnTo>
                  <a:lnTo>
                    <a:pt x="6096" y="6096"/>
                  </a:lnTo>
                  <a:lnTo>
                    <a:pt x="0" y="6096"/>
                  </a:lnTo>
                  <a:close/>
                </a:path>
              </a:pathLst>
            </a:custGeom>
            <a:solidFill>
              <a:srgbClr val="000000"/>
            </a:solidFill>
          </p:spPr>
        </p:sp>
        <p:sp>
          <p:nvSpPr>
            <p:cNvPr name="Freeform 36" id="36"/>
            <p:cNvSpPr/>
            <p:nvPr/>
          </p:nvSpPr>
          <p:spPr>
            <a:xfrm flipH="false" flipV="false" rot="0">
              <a:off x="4790948" y="63500"/>
              <a:ext cx="868680" cy="6096"/>
            </a:xfrm>
            <a:custGeom>
              <a:avLst/>
              <a:gdLst/>
              <a:ahLst/>
              <a:cxnLst/>
              <a:rect r="r" b="b" t="t" l="l"/>
              <a:pathLst>
                <a:path h="6096" w="868680">
                  <a:moveTo>
                    <a:pt x="0" y="0"/>
                  </a:moveTo>
                  <a:lnTo>
                    <a:pt x="868680" y="0"/>
                  </a:lnTo>
                  <a:lnTo>
                    <a:pt x="868680" y="6096"/>
                  </a:lnTo>
                  <a:lnTo>
                    <a:pt x="0" y="6096"/>
                  </a:lnTo>
                  <a:close/>
                </a:path>
              </a:pathLst>
            </a:custGeom>
            <a:solidFill>
              <a:srgbClr val="000000"/>
            </a:solidFill>
          </p:spPr>
        </p:sp>
        <p:sp>
          <p:nvSpPr>
            <p:cNvPr name="Freeform 37" id="37"/>
            <p:cNvSpPr/>
            <p:nvPr/>
          </p:nvSpPr>
          <p:spPr>
            <a:xfrm flipH="false" flipV="false" rot="0">
              <a:off x="5659628" y="63500"/>
              <a:ext cx="6096" cy="6096"/>
            </a:xfrm>
            <a:custGeom>
              <a:avLst/>
              <a:gdLst/>
              <a:ahLst/>
              <a:cxnLst/>
              <a:rect r="r" b="b" t="t" l="l"/>
              <a:pathLst>
                <a:path h="6096" w="6096">
                  <a:moveTo>
                    <a:pt x="0" y="0"/>
                  </a:moveTo>
                  <a:lnTo>
                    <a:pt x="6096" y="0"/>
                  </a:lnTo>
                  <a:lnTo>
                    <a:pt x="6096" y="6096"/>
                  </a:lnTo>
                  <a:lnTo>
                    <a:pt x="0" y="6096"/>
                  </a:lnTo>
                  <a:close/>
                </a:path>
              </a:pathLst>
            </a:custGeom>
            <a:solidFill>
              <a:srgbClr val="000000"/>
            </a:solidFill>
          </p:spPr>
        </p:sp>
        <p:sp>
          <p:nvSpPr>
            <p:cNvPr name="Freeform 38" id="38"/>
            <p:cNvSpPr/>
            <p:nvPr/>
          </p:nvSpPr>
          <p:spPr>
            <a:xfrm flipH="false" flipV="false" rot="0">
              <a:off x="5665724" y="63500"/>
              <a:ext cx="868680" cy="6096"/>
            </a:xfrm>
            <a:custGeom>
              <a:avLst/>
              <a:gdLst/>
              <a:ahLst/>
              <a:cxnLst/>
              <a:rect r="r" b="b" t="t" l="l"/>
              <a:pathLst>
                <a:path h="6096" w="868680">
                  <a:moveTo>
                    <a:pt x="0" y="0"/>
                  </a:moveTo>
                  <a:lnTo>
                    <a:pt x="868680" y="0"/>
                  </a:lnTo>
                  <a:lnTo>
                    <a:pt x="868680" y="6096"/>
                  </a:lnTo>
                  <a:lnTo>
                    <a:pt x="0" y="6096"/>
                  </a:lnTo>
                  <a:close/>
                </a:path>
              </a:pathLst>
            </a:custGeom>
            <a:solidFill>
              <a:srgbClr val="000000"/>
            </a:solidFill>
          </p:spPr>
        </p:sp>
      </p:grpSp>
      <p:grpSp>
        <p:nvGrpSpPr>
          <p:cNvPr name="Group 39" id="39"/>
          <p:cNvGrpSpPr>
            <a:grpSpLocks noChangeAspect="true"/>
          </p:cNvGrpSpPr>
          <p:nvPr/>
        </p:nvGrpSpPr>
        <p:grpSpPr>
          <a:xfrm rot="0">
            <a:off x="11692723" y="3658867"/>
            <a:ext cx="273301" cy="273301"/>
            <a:chOff x="0" y="0"/>
            <a:chExt cx="273304" cy="273304"/>
          </a:xfrm>
        </p:grpSpPr>
        <p:sp>
          <p:nvSpPr>
            <p:cNvPr name="Freeform 40" id="40"/>
            <p:cNvSpPr/>
            <p:nvPr/>
          </p:nvSpPr>
          <p:spPr>
            <a:xfrm flipH="false" flipV="false" rot="0">
              <a:off x="68072" y="68072"/>
              <a:ext cx="137160" cy="137160"/>
            </a:xfrm>
            <a:custGeom>
              <a:avLst/>
              <a:gdLst/>
              <a:ahLst/>
              <a:cxnLst/>
              <a:rect r="r" b="b" t="t" l="l"/>
              <a:pathLst>
                <a:path h="137160" w="137160">
                  <a:moveTo>
                    <a:pt x="0" y="0"/>
                  </a:moveTo>
                  <a:lnTo>
                    <a:pt x="137160" y="0"/>
                  </a:lnTo>
                  <a:lnTo>
                    <a:pt x="137160" y="137160"/>
                  </a:lnTo>
                  <a:lnTo>
                    <a:pt x="0" y="137160"/>
                  </a:lnTo>
                  <a:close/>
                </a:path>
              </a:pathLst>
            </a:custGeom>
            <a:solidFill>
              <a:srgbClr val="000000">
                <a:alpha val="0"/>
              </a:srgbClr>
            </a:solidFill>
          </p:spPr>
        </p:sp>
        <p:sp>
          <p:nvSpPr>
            <p:cNvPr name="Freeform 41" id="41"/>
            <p:cNvSpPr/>
            <p:nvPr/>
          </p:nvSpPr>
          <p:spPr>
            <a:xfrm flipH="false" flipV="false" rot="0">
              <a:off x="63500" y="63500"/>
              <a:ext cx="146304" cy="146304"/>
            </a:xfrm>
            <a:custGeom>
              <a:avLst/>
              <a:gdLst/>
              <a:ahLst/>
              <a:cxnLst/>
              <a:rect r="r" b="b" t="t" l="l"/>
              <a:pathLst>
                <a:path h="146304" w="146304">
                  <a:moveTo>
                    <a:pt x="4572" y="0"/>
                  </a:moveTo>
                  <a:lnTo>
                    <a:pt x="141732" y="0"/>
                  </a:lnTo>
                  <a:lnTo>
                    <a:pt x="146304" y="0"/>
                  </a:lnTo>
                  <a:lnTo>
                    <a:pt x="146304" y="4572"/>
                  </a:lnTo>
                  <a:lnTo>
                    <a:pt x="146304" y="141732"/>
                  </a:lnTo>
                  <a:lnTo>
                    <a:pt x="146304" y="146304"/>
                  </a:lnTo>
                  <a:lnTo>
                    <a:pt x="141732" y="146304"/>
                  </a:lnTo>
                  <a:lnTo>
                    <a:pt x="4572" y="146304"/>
                  </a:lnTo>
                  <a:lnTo>
                    <a:pt x="0" y="146304"/>
                  </a:lnTo>
                  <a:lnTo>
                    <a:pt x="0" y="141732"/>
                  </a:lnTo>
                  <a:lnTo>
                    <a:pt x="0" y="4572"/>
                  </a:lnTo>
                  <a:lnTo>
                    <a:pt x="0" y="0"/>
                  </a:lnTo>
                  <a:lnTo>
                    <a:pt x="4572" y="0"/>
                  </a:lnTo>
                  <a:moveTo>
                    <a:pt x="4572" y="9144"/>
                  </a:moveTo>
                  <a:lnTo>
                    <a:pt x="4572" y="4572"/>
                  </a:lnTo>
                  <a:lnTo>
                    <a:pt x="9144" y="4572"/>
                  </a:lnTo>
                  <a:lnTo>
                    <a:pt x="9144" y="141732"/>
                  </a:lnTo>
                  <a:lnTo>
                    <a:pt x="4572" y="141732"/>
                  </a:lnTo>
                  <a:lnTo>
                    <a:pt x="4572" y="137160"/>
                  </a:lnTo>
                  <a:lnTo>
                    <a:pt x="141732" y="137160"/>
                  </a:lnTo>
                  <a:lnTo>
                    <a:pt x="141732" y="141732"/>
                  </a:lnTo>
                  <a:lnTo>
                    <a:pt x="137160" y="141732"/>
                  </a:lnTo>
                  <a:lnTo>
                    <a:pt x="137160" y="4572"/>
                  </a:lnTo>
                  <a:lnTo>
                    <a:pt x="141732" y="4572"/>
                  </a:lnTo>
                  <a:lnTo>
                    <a:pt x="141732" y="9144"/>
                  </a:lnTo>
                  <a:lnTo>
                    <a:pt x="4572" y="9144"/>
                  </a:lnTo>
                  <a:close/>
                </a:path>
              </a:pathLst>
            </a:custGeom>
            <a:solidFill>
              <a:srgbClr val="000000"/>
            </a:solidFill>
          </p:spPr>
        </p:sp>
      </p:grpSp>
      <p:grpSp>
        <p:nvGrpSpPr>
          <p:cNvPr name="Group 42" id="42"/>
          <p:cNvGrpSpPr>
            <a:grpSpLocks noChangeAspect="true"/>
          </p:cNvGrpSpPr>
          <p:nvPr/>
        </p:nvGrpSpPr>
        <p:grpSpPr>
          <a:xfrm rot="0">
            <a:off x="6593419" y="4161787"/>
            <a:ext cx="6070597" cy="133093"/>
            <a:chOff x="0" y="0"/>
            <a:chExt cx="6070600" cy="133096"/>
          </a:xfrm>
        </p:grpSpPr>
        <p:sp>
          <p:nvSpPr>
            <p:cNvPr name="Freeform 43" id="43"/>
            <p:cNvSpPr/>
            <p:nvPr/>
          </p:nvSpPr>
          <p:spPr>
            <a:xfrm flipH="false" flipV="false" rot="0">
              <a:off x="63500" y="63500"/>
              <a:ext cx="3084576" cy="6096"/>
            </a:xfrm>
            <a:custGeom>
              <a:avLst/>
              <a:gdLst/>
              <a:ahLst/>
              <a:cxnLst/>
              <a:rect r="r" b="b" t="t" l="l"/>
              <a:pathLst>
                <a:path h="6096" w="3084576">
                  <a:moveTo>
                    <a:pt x="0" y="0"/>
                  </a:moveTo>
                  <a:lnTo>
                    <a:pt x="3084576" y="0"/>
                  </a:lnTo>
                  <a:lnTo>
                    <a:pt x="3084576" y="6096"/>
                  </a:lnTo>
                  <a:lnTo>
                    <a:pt x="0" y="6096"/>
                  </a:lnTo>
                  <a:close/>
                </a:path>
              </a:pathLst>
            </a:custGeom>
            <a:solidFill>
              <a:srgbClr val="000000"/>
            </a:solidFill>
          </p:spPr>
        </p:sp>
        <p:sp>
          <p:nvSpPr>
            <p:cNvPr name="Freeform 44" id="44"/>
            <p:cNvSpPr/>
            <p:nvPr/>
          </p:nvSpPr>
          <p:spPr>
            <a:xfrm flipH="false" flipV="false" rot="0">
              <a:off x="3148076" y="63500"/>
              <a:ext cx="6096" cy="6096"/>
            </a:xfrm>
            <a:custGeom>
              <a:avLst/>
              <a:gdLst/>
              <a:ahLst/>
              <a:cxnLst/>
              <a:rect r="r" b="b" t="t" l="l"/>
              <a:pathLst>
                <a:path h="6096" w="6096">
                  <a:moveTo>
                    <a:pt x="0" y="0"/>
                  </a:moveTo>
                  <a:lnTo>
                    <a:pt x="6096" y="0"/>
                  </a:lnTo>
                  <a:lnTo>
                    <a:pt x="6096" y="6096"/>
                  </a:lnTo>
                  <a:lnTo>
                    <a:pt x="0" y="6096"/>
                  </a:lnTo>
                  <a:close/>
                </a:path>
              </a:pathLst>
            </a:custGeom>
            <a:solidFill>
              <a:srgbClr val="000000"/>
            </a:solidFill>
          </p:spPr>
        </p:sp>
        <p:sp>
          <p:nvSpPr>
            <p:cNvPr name="Freeform 45" id="45"/>
            <p:cNvSpPr/>
            <p:nvPr/>
          </p:nvSpPr>
          <p:spPr>
            <a:xfrm flipH="false" flipV="false" rot="0">
              <a:off x="3154172" y="63500"/>
              <a:ext cx="1481328" cy="6096"/>
            </a:xfrm>
            <a:custGeom>
              <a:avLst/>
              <a:gdLst/>
              <a:ahLst/>
              <a:cxnLst/>
              <a:rect r="r" b="b" t="t" l="l"/>
              <a:pathLst>
                <a:path h="6096" w="1481328">
                  <a:moveTo>
                    <a:pt x="0" y="0"/>
                  </a:moveTo>
                  <a:lnTo>
                    <a:pt x="1481328" y="0"/>
                  </a:lnTo>
                  <a:lnTo>
                    <a:pt x="1481328" y="6096"/>
                  </a:lnTo>
                  <a:lnTo>
                    <a:pt x="0" y="6096"/>
                  </a:lnTo>
                  <a:close/>
                </a:path>
              </a:pathLst>
            </a:custGeom>
            <a:solidFill>
              <a:srgbClr val="000000"/>
            </a:solidFill>
          </p:spPr>
        </p:sp>
        <p:sp>
          <p:nvSpPr>
            <p:cNvPr name="Freeform 46" id="46"/>
            <p:cNvSpPr/>
            <p:nvPr/>
          </p:nvSpPr>
          <p:spPr>
            <a:xfrm flipH="false" flipV="false" rot="0">
              <a:off x="4635500" y="63500"/>
              <a:ext cx="6096" cy="6096"/>
            </a:xfrm>
            <a:custGeom>
              <a:avLst/>
              <a:gdLst/>
              <a:ahLst/>
              <a:cxnLst/>
              <a:rect r="r" b="b" t="t" l="l"/>
              <a:pathLst>
                <a:path h="6096" w="6096">
                  <a:moveTo>
                    <a:pt x="0" y="0"/>
                  </a:moveTo>
                  <a:lnTo>
                    <a:pt x="6096" y="0"/>
                  </a:lnTo>
                  <a:lnTo>
                    <a:pt x="6096" y="6096"/>
                  </a:lnTo>
                  <a:lnTo>
                    <a:pt x="0" y="6096"/>
                  </a:lnTo>
                  <a:close/>
                </a:path>
              </a:pathLst>
            </a:custGeom>
            <a:solidFill>
              <a:srgbClr val="000000"/>
            </a:solidFill>
          </p:spPr>
        </p:sp>
        <p:sp>
          <p:nvSpPr>
            <p:cNvPr name="Freeform 47" id="47"/>
            <p:cNvSpPr/>
            <p:nvPr/>
          </p:nvSpPr>
          <p:spPr>
            <a:xfrm flipH="false" flipV="false" rot="0">
              <a:off x="4641596" y="63500"/>
              <a:ext cx="563880" cy="6096"/>
            </a:xfrm>
            <a:custGeom>
              <a:avLst/>
              <a:gdLst/>
              <a:ahLst/>
              <a:cxnLst/>
              <a:rect r="r" b="b" t="t" l="l"/>
              <a:pathLst>
                <a:path h="6096" w="563880">
                  <a:moveTo>
                    <a:pt x="0" y="0"/>
                  </a:moveTo>
                  <a:lnTo>
                    <a:pt x="563880" y="0"/>
                  </a:lnTo>
                  <a:lnTo>
                    <a:pt x="563880" y="6096"/>
                  </a:lnTo>
                  <a:lnTo>
                    <a:pt x="0" y="6096"/>
                  </a:lnTo>
                  <a:close/>
                </a:path>
              </a:pathLst>
            </a:custGeom>
            <a:solidFill>
              <a:srgbClr val="000000"/>
            </a:solidFill>
          </p:spPr>
        </p:sp>
        <p:sp>
          <p:nvSpPr>
            <p:cNvPr name="Freeform 48" id="48"/>
            <p:cNvSpPr/>
            <p:nvPr/>
          </p:nvSpPr>
          <p:spPr>
            <a:xfrm flipH="false" flipV="false" rot="0">
              <a:off x="5205476" y="63500"/>
              <a:ext cx="6096" cy="6096"/>
            </a:xfrm>
            <a:custGeom>
              <a:avLst/>
              <a:gdLst/>
              <a:ahLst/>
              <a:cxnLst/>
              <a:rect r="r" b="b" t="t" l="l"/>
              <a:pathLst>
                <a:path h="6096" w="6096">
                  <a:moveTo>
                    <a:pt x="0" y="0"/>
                  </a:moveTo>
                  <a:lnTo>
                    <a:pt x="6096" y="0"/>
                  </a:lnTo>
                  <a:lnTo>
                    <a:pt x="6096" y="6096"/>
                  </a:lnTo>
                  <a:lnTo>
                    <a:pt x="0" y="6096"/>
                  </a:lnTo>
                  <a:close/>
                </a:path>
              </a:pathLst>
            </a:custGeom>
            <a:solidFill>
              <a:srgbClr val="000000"/>
            </a:solidFill>
          </p:spPr>
        </p:sp>
        <p:sp>
          <p:nvSpPr>
            <p:cNvPr name="Freeform 49" id="49"/>
            <p:cNvSpPr/>
            <p:nvPr/>
          </p:nvSpPr>
          <p:spPr>
            <a:xfrm flipH="false" flipV="false" rot="0">
              <a:off x="5211572" y="63500"/>
              <a:ext cx="795528" cy="6096"/>
            </a:xfrm>
            <a:custGeom>
              <a:avLst/>
              <a:gdLst/>
              <a:ahLst/>
              <a:cxnLst/>
              <a:rect r="r" b="b" t="t" l="l"/>
              <a:pathLst>
                <a:path h="6096" w="795528">
                  <a:moveTo>
                    <a:pt x="0" y="0"/>
                  </a:moveTo>
                  <a:lnTo>
                    <a:pt x="795528" y="0"/>
                  </a:lnTo>
                  <a:lnTo>
                    <a:pt x="795528" y="6096"/>
                  </a:lnTo>
                  <a:lnTo>
                    <a:pt x="0" y="6096"/>
                  </a:lnTo>
                  <a:close/>
                </a:path>
              </a:pathLst>
            </a:custGeom>
            <a:solidFill>
              <a:srgbClr val="000000"/>
            </a:solidFill>
          </p:spPr>
        </p:sp>
      </p:grpSp>
      <p:sp>
        <p:nvSpPr>
          <p:cNvPr name="Freeform 50" id="50"/>
          <p:cNvSpPr/>
          <p:nvPr/>
        </p:nvSpPr>
        <p:spPr>
          <a:xfrm flipH="false" flipV="false" rot="0">
            <a:off x="5625174" y="1136523"/>
            <a:ext cx="2398776" cy="502920"/>
          </a:xfrm>
          <a:custGeom>
            <a:avLst/>
            <a:gdLst/>
            <a:ahLst/>
            <a:cxnLst/>
            <a:rect r="r" b="b" t="t" l="l"/>
            <a:pathLst>
              <a:path h="502920" w="2398776">
                <a:moveTo>
                  <a:pt x="0" y="0"/>
                </a:moveTo>
                <a:lnTo>
                  <a:pt x="2398776" y="0"/>
                </a:lnTo>
                <a:lnTo>
                  <a:pt x="2398776" y="502920"/>
                </a:lnTo>
                <a:lnTo>
                  <a:pt x="0" y="502920"/>
                </a:lnTo>
                <a:lnTo>
                  <a:pt x="0" y="0"/>
                </a:lnTo>
                <a:close/>
              </a:path>
            </a:pathLst>
          </a:custGeom>
          <a:blipFill>
            <a:blip r:embed="rId5"/>
            <a:stretch>
              <a:fillRect l="0" t="0" r="0" b="0"/>
            </a:stretch>
          </a:blipFill>
        </p:spPr>
      </p:sp>
      <p:sp>
        <p:nvSpPr>
          <p:cNvPr name="Freeform 51" id="51"/>
          <p:cNvSpPr/>
          <p:nvPr/>
        </p:nvSpPr>
        <p:spPr>
          <a:xfrm flipH="false" flipV="false" rot="0">
            <a:off x="5670447" y="343986"/>
            <a:ext cx="1924050" cy="646319"/>
          </a:xfrm>
          <a:custGeom>
            <a:avLst/>
            <a:gdLst/>
            <a:ahLst/>
            <a:cxnLst/>
            <a:rect r="r" b="b" t="t" l="l"/>
            <a:pathLst>
              <a:path h="646319" w="1924050">
                <a:moveTo>
                  <a:pt x="0" y="0"/>
                </a:moveTo>
                <a:lnTo>
                  <a:pt x="1924050" y="0"/>
                </a:lnTo>
                <a:lnTo>
                  <a:pt x="1924050" y="646319"/>
                </a:lnTo>
                <a:lnTo>
                  <a:pt x="0" y="646319"/>
                </a:lnTo>
                <a:lnTo>
                  <a:pt x="0" y="0"/>
                </a:lnTo>
                <a:close/>
              </a:path>
            </a:pathLst>
          </a:custGeom>
          <a:blipFill>
            <a:blip r:embed="rId6"/>
            <a:stretch>
              <a:fillRect l="0" t="0" r="0" b="0"/>
            </a:stretch>
          </a:blipFill>
        </p:spPr>
      </p:sp>
      <p:sp>
        <p:nvSpPr>
          <p:cNvPr name="Freeform 52" id="52"/>
          <p:cNvSpPr/>
          <p:nvPr/>
        </p:nvSpPr>
        <p:spPr>
          <a:xfrm flipH="false" flipV="false" rot="0">
            <a:off x="8433906" y="451866"/>
            <a:ext cx="1463040" cy="1359408"/>
          </a:xfrm>
          <a:custGeom>
            <a:avLst/>
            <a:gdLst/>
            <a:ahLst/>
            <a:cxnLst/>
            <a:rect r="r" b="b" t="t" l="l"/>
            <a:pathLst>
              <a:path h="1359408" w="1463040">
                <a:moveTo>
                  <a:pt x="0" y="0"/>
                </a:moveTo>
                <a:lnTo>
                  <a:pt x="1463040" y="0"/>
                </a:lnTo>
                <a:lnTo>
                  <a:pt x="1463040" y="1359408"/>
                </a:lnTo>
                <a:lnTo>
                  <a:pt x="0" y="1359408"/>
                </a:lnTo>
                <a:lnTo>
                  <a:pt x="0" y="0"/>
                </a:lnTo>
                <a:close/>
              </a:path>
            </a:pathLst>
          </a:custGeom>
          <a:blipFill>
            <a:blip r:embed="rId7"/>
            <a:stretch>
              <a:fillRect l="0" t="0" r="0" b="0"/>
            </a:stretch>
          </a:blipFill>
        </p:spPr>
      </p:sp>
      <p:grpSp>
        <p:nvGrpSpPr>
          <p:cNvPr name="Group 53" id="53"/>
          <p:cNvGrpSpPr>
            <a:grpSpLocks noChangeAspect="true"/>
          </p:cNvGrpSpPr>
          <p:nvPr/>
        </p:nvGrpSpPr>
        <p:grpSpPr>
          <a:xfrm rot="0">
            <a:off x="8477912" y="468316"/>
            <a:ext cx="1375982" cy="1275064"/>
            <a:chOff x="0" y="0"/>
            <a:chExt cx="1375982" cy="1275067"/>
          </a:xfrm>
        </p:grpSpPr>
        <p:sp>
          <p:nvSpPr>
            <p:cNvPr name="Freeform 54" id="54"/>
            <p:cNvSpPr/>
            <p:nvPr/>
          </p:nvSpPr>
          <p:spPr>
            <a:xfrm flipH="false" flipV="false" rot="0">
              <a:off x="0" y="0"/>
              <a:ext cx="1375918" cy="1274953"/>
            </a:xfrm>
            <a:custGeom>
              <a:avLst/>
              <a:gdLst/>
              <a:ahLst/>
              <a:cxnLst/>
              <a:rect r="r" b="b" t="t" l="l"/>
              <a:pathLst>
                <a:path h="1274953" w="1375918">
                  <a:moveTo>
                    <a:pt x="4699" y="0"/>
                  </a:moveTo>
                  <a:lnTo>
                    <a:pt x="1371219" y="0"/>
                  </a:lnTo>
                  <a:lnTo>
                    <a:pt x="1375918" y="0"/>
                  </a:lnTo>
                  <a:lnTo>
                    <a:pt x="1375918" y="4699"/>
                  </a:lnTo>
                  <a:lnTo>
                    <a:pt x="1375918" y="1270254"/>
                  </a:lnTo>
                  <a:lnTo>
                    <a:pt x="1375918" y="1274953"/>
                  </a:lnTo>
                  <a:lnTo>
                    <a:pt x="1371219" y="1274953"/>
                  </a:lnTo>
                  <a:lnTo>
                    <a:pt x="4699" y="1274953"/>
                  </a:lnTo>
                  <a:lnTo>
                    <a:pt x="0" y="1274953"/>
                  </a:lnTo>
                  <a:lnTo>
                    <a:pt x="0" y="1270254"/>
                  </a:lnTo>
                  <a:lnTo>
                    <a:pt x="0" y="4699"/>
                  </a:lnTo>
                  <a:lnTo>
                    <a:pt x="0" y="0"/>
                  </a:lnTo>
                  <a:lnTo>
                    <a:pt x="4699" y="0"/>
                  </a:lnTo>
                  <a:moveTo>
                    <a:pt x="4699" y="9525"/>
                  </a:moveTo>
                  <a:lnTo>
                    <a:pt x="4699" y="4699"/>
                  </a:lnTo>
                  <a:lnTo>
                    <a:pt x="9525" y="4699"/>
                  </a:lnTo>
                  <a:lnTo>
                    <a:pt x="9525" y="1270254"/>
                  </a:lnTo>
                  <a:lnTo>
                    <a:pt x="4699" y="1270254"/>
                  </a:lnTo>
                  <a:lnTo>
                    <a:pt x="4699" y="1265555"/>
                  </a:lnTo>
                  <a:lnTo>
                    <a:pt x="1371219" y="1265555"/>
                  </a:lnTo>
                  <a:lnTo>
                    <a:pt x="1371219" y="1270254"/>
                  </a:lnTo>
                  <a:lnTo>
                    <a:pt x="1366520" y="1270254"/>
                  </a:lnTo>
                  <a:lnTo>
                    <a:pt x="1366520" y="4699"/>
                  </a:lnTo>
                  <a:lnTo>
                    <a:pt x="1371219" y="4699"/>
                  </a:lnTo>
                  <a:lnTo>
                    <a:pt x="1371219" y="9525"/>
                  </a:lnTo>
                  <a:lnTo>
                    <a:pt x="4699" y="9525"/>
                  </a:lnTo>
                  <a:close/>
                </a:path>
              </a:pathLst>
            </a:custGeom>
            <a:solidFill>
              <a:srgbClr val="000000"/>
            </a:solidFill>
          </p:spPr>
        </p:sp>
      </p:grpSp>
      <p:grpSp>
        <p:nvGrpSpPr>
          <p:cNvPr name="Group 55" id="55"/>
          <p:cNvGrpSpPr>
            <a:grpSpLocks noChangeAspect="true"/>
          </p:cNvGrpSpPr>
          <p:nvPr/>
        </p:nvGrpSpPr>
        <p:grpSpPr>
          <a:xfrm rot="0">
            <a:off x="11030831" y="3599450"/>
            <a:ext cx="351539" cy="351539"/>
            <a:chOff x="0" y="0"/>
            <a:chExt cx="351536" cy="351536"/>
          </a:xfrm>
        </p:grpSpPr>
        <p:sp>
          <p:nvSpPr>
            <p:cNvPr name="Freeform 56" id="56"/>
            <p:cNvSpPr/>
            <p:nvPr/>
          </p:nvSpPr>
          <p:spPr>
            <a:xfrm flipH="false" flipV="false" rot="0">
              <a:off x="63500" y="63500"/>
              <a:ext cx="224536" cy="224536"/>
            </a:xfrm>
            <a:custGeom>
              <a:avLst/>
              <a:gdLst/>
              <a:ahLst/>
              <a:cxnLst/>
              <a:rect r="r" b="b" t="t" l="l"/>
              <a:pathLst>
                <a:path h="224536" w="224536">
                  <a:moveTo>
                    <a:pt x="0" y="224536"/>
                  </a:moveTo>
                  <a:lnTo>
                    <a:pt x="224536" y="224536"/>
                  </a:lnTo>
                  <a:lnTo>
                    <a:pt x="224536" y="0"/>
                  </a:lnTo>
                  <a:lnTo>
                    <a:pt x="0" y="0"/>
                  </a:lnTo>
                  <a:close/>
                </a:path>
              </a:pathLst>
            </a:custGeom>
            <a:solidFill>
              <a:srgbClr val="FFFFFF"/>
            </a:solidFill>
          </p:spPr>
        </p:sp>
        <p:sp>
          <p:nvSpPr>
            <p:cNvPr name="Freeform 57" id="57"/>
            <p:cNvSpPr/>
            <p:nvPr/>
          </p:nvSpPr>
          <p:spPr>
            <a:xfrm flipH="false" flipV="false" rot="0">
              <a:off x="63500" y="63500"/>
              <a:ext cx="224536" cy="224536"/>
            </a:xfrm>
            <a:custGeom>
              <a:avLst/>
              <a:gdLst/>
              <a:ahLst/>
              <a:cxnLst/>
              <a:rect r="r" b="b" t="t" l="l"/>
              <a:pathLst>
                <a:path h="224536" w="224536">
                  <a:moveTo>
                    <a:pt x="212090" y="12446"/>
                  </a:moveTo>
                  <a:lnTo>
                    <a:pt x="212090" y="212090"/>
                  </a:lnTo>
                  <a:lnTo>
                    <a:pt x="12446" y="212090"/>
                  </a:lnTo>
                  <a:lnTo>
                    <a:pt x="12446" y="12446"/>
                  </a:lnTo>
                  <a:close/>
                  <a:moveTo>
                    <a:pt x="0" y="0"/>
                  </a:moveTo>
                  <a:lnTo>
                    <a:pt x="0" y="6223"/>
                  </a:lnTo>
                  <a:lnTo>
                    <a:pt x="0" y="218313"/>
                  </a:lnTo>
                  <a:lnTo>
                    <a:pt x="0" y="224536"/>
                  </a:lnTo>
                  <a:lnTo>
                    <a:pt x="224536" y="224536"/>
                  </a:lnTo>
                  <a:lnTo>
                    <a:pt x="224536" y="218313"/>
                  </a:lnTo>
                  <a:lnTo>
                    <a:pt x="224536" y="6223"/>
                  </a:lnTo>
                  <a:lnTo>
                    <a:pt x="224536" y="0"/>
                  </a:lnTo>
                  <a:close/>
                </a:path>
              </a:pathLst>
            </a:custGeom>
            <a:solidFill>
              <a:srgbClr val="000000"/>
            </a:solidFill>
          </p:spPr>
        </p:sp>
      </p:grpSp>
      <p:grpSp>
        <p:nvGrpSpPr>
          <p:cNvPr name="Group 58" id="58"/>
          <p:cNvGrpSpPr>
            <a:grpSpLocks noChangeAspect="true"/>
          </p:cNvGrpSpPr>
          <p:nvPr/>
        </p:nvGrpSpPr>
        <p:grpSpPr>
          <a:xfrm rot="0">
            <a:off x="11640936" y="3599450"/>
            <a:ext cx="351539" cy="351539"/>
            <a:chOff x="0" y="0"/>
            <a:chExt cx="351536" cy="351536"/>
          </a:xfrm>
        </p:grpSpPr>
        <p:sp>
          <p:nvSpPr>
            <p:cNvPr name="Freeform 59" id="59"/>
            <p:cNvSpPr/>
            <p:nvPr/>
          </p:nvSpPr>
          <p:spPr>
            <a:xfrm flipH="false" flipV="false" rot="0">
              <a:off x="63500" y="63500"/>
              <a:ext cx="224536" cy="224536"/>
            </a:xfrm>
            <a:custGeom>
              <a:avLst/>
              <a:gdLst/>
              <a:ahLst/>
              <a:cxnLst/>
              <a:rect r="r" b="b" t="t" l="l"/>
              <a:pathLst>
                <a:path h="224536" w="224536">
                  <a:moveTo>
                    <a:pt x="0" y="224536"/>
                  </a:moveTo>
                  <a:lnTo>
                    <a:pt x="224536" y="224536"/>
                  </a:lnTo>
                  <a:lnTo>
                    <a:pt x="224536" y="0"/>
                  </a:lnTo>
                  <a:lnTo>
                    <a:pt x="0" y="0"/>
                  </a:lnTo>
                  <a:close/>
                </a:path>
              </a:pathLst>
            </a:custGeom>
            <a:solidFill>
              <a:srgbClr val="FFFFFF"/>
            </a:solidFill>
          </p:spPr>
        </p:sp>
        <p:sp>
          <p:nvSpPr>
            <p:cNvPr name="Freeform 60" id="60"/>
            <p:cNvSpPr/>
            <p:nvPr/>
          </p:nvSpPr>
          <p:spPr>
            <a:xfrm flipH="false" flipV="false" rot="0">
              <a:off x="63500" y="63500"/>
              <a:ext cx="224536" cy="224536"/>
            </a:xfrm>
            <a:custGeom>
              <a:avLst/>
              <a:gdLst/>
              <a:ahLst/>
              <a:cxnLst/>
              <a:rect r="r" b="b" t="t" l="l"/>
              <a:pathLst>
                <a:path h="224536" w="224536">
                  <a:moveTo>
                    <a:pt x="212090" y="12446"/>
                  </a:moveTo>
                  <a:lnTo>
                    <a:pt x="212090" y="212090"/>
                  </a:lnTo>
                  <a:lnTo>
                    <a:pt x="12446" y="212090"/>
                  </a:lnTo>
                  <a:lnTo>
                    <a:pt x="12446" y="12446"/>
                  </a:lnTo>
                  <a:close/>
                  <a:moveTo>
                    <a:pt x="0" y="0"/>
                  </a:moveTo>
                  <a:lnTo>
                    <a:pt x="0" y="6223"/>
                  </a:lnTo>
                  <a:lnTo>
                    <a:pt x="0" y="218313"/>
                  </a:lnTo>
                  <a:lnTo>
                    <a:pt x="0" y="224536"/>
                  </a:lnTo>
                  <a:lnTo>
                    <a:pt x="224536" y="224536"/>
                  </a:lnTo>
                  <a:lnTo>
                    <a:pt x="224536" y="0"/>
                  </a:lnTo>
                  <a:close/>
                </a:path>
              </a:pathLst>
            </a:custGeom>
            <a:solidFill>
              <a:srgbClr val="000000"/>
            </a:solidFill>
          </p:spPr>
        </p:sp>
      </p:grpSp>
      <p:sp>
        <p:nvSpPr>
          <p:cNvPr name="TextBox 61" id="61"/>
          <p:cNvSpPr txBox="true"/>
          <p:nvPr/>
        </p:nvSpPr>
        <p:spPr>
          <a:xfrm rot="0">
            <a:off x="5626698" y="1817503"/>
            <a:ext cx="7056025" cy="1058704"/>
          </a:xfrm>
          <a:prstGeom prst="rect">
            <a:avLst/>
          </a:prstGeom>
        </p:spPr>
        <p:txBody>
          <a:bodyPr anchor="t" rtlCol="false" tIns="0" lIns="0" bIns="0" rIns="0">
            <a:spAutoFit/>
          </a:bodyPr>
          <a:lstStyle/>
          <a:p>
            <a:pPr algn="l">
              <a:lnSpc>
                <a:spcPts val="1512"/>
              </a:lnSpc>
            </a:pPr>
            <a:r>
              <a:rPr lang="en-US" sz="1080" i="true" spc="7">
                <a:solidFill>
                  <a:srgbClr val="000000"/>
                </a:solidFill>
                <a:latin typeface="IBM Plex Sans Condensed Italics"/>
                <a:ea typeface="IBM Plex Sans Condensed Italics"/>
                <a:cs typeface="IBM Plex Sans Condensed Italics"/>
                <a:sym typeface="IBM Plex Sans Condensed Italics"/>
              </a:rPr>
              <a:t>Please print </a:t>
            </a:r>
          </a:p>
          <a:p>
            <a:pPr algn="l">
              <a:lnSpc>
                <a:spcPts val="2447"/>
              </a:lnSpc>
            </a:pPr>
            <a:r>
              <a:rPr lang="en-US" b="true" sz="1127" spc="13">
                <a:solidFill>
                  <a:srgbClr val="000000"/>
                </a:solidFill>
                <a:latin typeface="IBM Plex Sans Condensed Bold"/>
                <a:ea typeface="IBM Plex Sans Condensed Bold"/>
                <a:cs typeface="IBM Plex Sans Condensed Bold"/>
                <a:sym typeface="IBM Plex Sans Condensed Bold"/>
              </a:rPr>
              <a:t>Name County </a:t>
            </a:r>
          </a:p>
          <a:p>
            <a:pPr algn="l">
              <a:lnSpc>
                <a:spcPts val="1272"/>
              </a:lnSpc>
            </a:pPr>
            <a:r>
              <a:rPr lang="en-US" sz="1080" i="true" spc="7">
                <a:solidFill>
                  <a:srgbClr val="000000"/>
                </a:solidFill>
                <a:latin typeface="IBM Plex Sans Condensed Italics"/>
                <a:ea typeface="IBM Plex Sans Condensed Italics"/>
                <a:cs typeface="IBM Plex Sans Condensed Italics"/>
                <a:sym typeface="IBM Plex Sans Condensed Italics"/>
              </a:rPr>
              <a:t>This form requires parent/guardian and participant signatures on the back page. Failure to have both bona fide signatures shall be sufficient to disqualify a member from further participation.</a:t>
            </a:r>
            <a:r>
              <a:rPr lang="en-US" sz="1080" spc="7">
                <a:solidFill>
                  <a:srgbClr val="000000"/>
                </a:solidFill>
                <a:latin typeface="IBM Plex Sans Condensed"/>
                <a:ea typeface="IBM Plex Sans Condensed"/>
                <a:cs typeface="IBM Plex Sans Condensed"/>
                <a:sym typeface="IBM Plex Sans Condensed"/>
              </a:rPr>
              <a:t> </a:t>
            </a:r>
          </a:p>
        </p:txBody>
      </p:sp>
      <p:sp>
        <p:nvSpPr>
          <p:cNvPr name="TextBox 62" id="62"/>
          <p:cNvSpPr txBox="true"/>
          <p:nvPr/>
        </p:nvSpPr>
        <p:spPr>
          <a:xfrm rot="0">
            <a:off x="8949018" y="9903847"/>
            <a:ext cx="367522" cy="189995"/>
          </a:xfrm>
          <a:prstGeom prst="rect">
            <a:avLst/>
          </a:prstGeom>
        </p:spPr>
        <p:txBody>
          <a:bodyPr anchor="t" rtlCol="false" tIns="0" lIns="0" bIns="0" rIns="0">
            <a:spAutoFit/>
          </a:bodyPr>
          <a:lstStyle/>
          <a:p>
            <a:pPr algn="l">
              <a:lnSpc>
                <a:spcPts val="1512"/>
              </a:lnSpc>
            </a:pPr>
            <a:r>
              <a:rPr lang="en-US" sz="1080" spc="7">
                <a:solidFill>
                  <a:srgbClr val="000000"/>
                </a:solidFill>
                <a:latin typeface="IBM Plex Sans Condensed"/>
                <a:ea typeface="IBM Plex Sans Condensed"/>
                <a:cs typeface="IBM Plex Sans Condensed"/>
                <a:sym typeface="IBM Plex Sans Condensed"/>
              </a:rPr>
              <a:t>1 of 4 </a:t>
            </a:r>
          </a:p>
        </p:txBody>
      </p:sp>
      <p:sp>
        <p:nvSpPr>
          <p:cNvPr name="TextBox 63" id="63"/>
          <p:cNvSpPr txBox="true"/>
          <p:nvPr/>
        </p:nvSpPr>
        <p:spPr>
          <a:xfrm rot="0">
            <a:off x="6181434" y="6622294"/>
            <a:ext cx="6282842" cy="1301401"/>
          </a:xfrm>
          <a:prstGeom prst="rect">
            <a:avLst/>
          </a:prstGeom>
        </p:spPr>
        <p:txBody>
          <a:bodyPr anchor="t" rtlCol="false" tIns="0" lIns="0" bIns="0" rIns="0">
            <a:spAutoFit/>
          </a:bodyPr>
          <a:lstStyle/>
          <a:p>
            <a:pPr algn="l">
              <a:lnSpc>
                <a:spcPts val="1272"/>
              </a:lnSpc>
            </a:pPr>
            <a:r>
              <a:rPr lang="en-US" sz="1080" spc="8">
                <a:solidFill>
                  <a:srgbClr val="000000"/>
                </a:solidFill>
                <a:latin typeface="IBM Plex Sans Condensed"/>
                <a:ea typeface="IBM Plex Sans Condensed"/>
                <a:cs typeface="IBM Plex Sans Condensed"/>
                <a:sym typeface="IBM Plex Sans Condensed"/>
              </a:rPr>
              <a:t>Participants shall be in their rooms and quiet at the time determined by UT and TSU Extension personnel and volunteers. Boys are not to go into girls' rooms and girls are not to go into boys' rooms at any time unless accompanied by authorized UT and TSU Extension personnel or adult 4-H volunteers. Participants shall participate fully in all programs outlined for the activity or event.</a:t>
            </a:r>
          </a:p>
          <a:p>
            <a:pPr algn="l">
              <a:lnSpc>
                <a:spcPts val="1466"/>
              </a:lnSpc>
            </a:pPr>
            <a:r>
              <a:rPr lang="en-US" sz="1080" spc="7">
                <a:solidFill>
                  <a:srgbClr val="000000"/>
                </a:solidFill>
                <a:latin typeface="IBM Plex Sans Condensed"/>
                <a:ea typeface="IBM Plex Sans Condensed"/>
                <a:cs typeface="IBM Plex Sans Condensed"/>
                <a:sym typeface="IBM Plex Sans Condensed"/>
              </a:rPr>
              <a:t>Participants shall show respect for the property and facilities used during the activity or event and assume</a:t>
            </a:r>
          </a:p>
          <a:p>
            <a:pPr algn="l">
              <a:lnSpc>
                <a:spcPts val="1030"/>
              </a:lnSpc>
            </a:pPr>
            <a:r>
              <a:rPr lang="en-US" sz="1080" spc="8">
                <a:solidFill>
                  <a:srgbClr val="000000"/>
                </a:solidFill>
                <a:latin typeface="IBM Plex Sans Condensed"/>
                <a:ea typeface="IBM Plex Sans Condensed"/>
                <a:cs typeface="IBM Plex Sans Condensed"/>
                <a:sym typeface="IBM Plex Sans Condensed"/>
              </a:rPr>
              <a:t>financial responsibility for any damages they cause.</a:t>
            </a:r>
          </a:p>
          <a:p>
            <a:pPr algn="l">
              <a:lnSpc>
                <a:spcPts val="1512"/>
              </a:lnSpc>
            </a:pPr>
            <a:r>
              <a:rPr lang="en-US" sz="1080" spc="7">
                <a:solidFill>
                  <a:srgbClr val="000000"/>
                </a:solidFill>
                <a:latin typeface="IBM Plex Sans Condensed"/>
                <a:ea typeface="IBM Plex Sans Condensed"/>
                <a:cs typeface="IBM Plex Sans Condensed"/>
                <a:sym typeface="IBM Plex Sans Condensed"/>
              </a:rPr>
              <a:t>Participants’ conduct at all times shall be appropriate to the standards and image of the 4-H program. Tobacco</a:t>
            </a:r>
          </a:p>
          <a:p>
            <a:pPr algn="l">
              <a:lnSpc>
                <a:spcPts val="1032"/>
              </a:lnSpc>
            </a:pPr>
            <a:r>
              <a:rPr lang="en-US" sz="1080" spc="7">
                <a:solidFill>
                  <a:srgbClr val="000000"/>
                </a:solidFill>
                <a:latin typeface="IBM Plex Sans Condensed"/>
                <a:ea typeface="IBM Plex Sans Condensed"/>
                <a:cs typeface="IBM Plex Sans Condensed"/>
                <a:sym typeface="IBM Plex Sans Condensed"/>
              </a:rPr>
              <a:t>products, drugs, alcohol, weapons and fireworks will not be tolerated at any 4-H event or activity.</a:t>
            </a:r>
          </a:p>
        </p:txBody>
      </p:sp>
      <p:sp>
        <p:nvSpPr>
          <p:cNvPr name="TextBox 64" id="64"/>
          <p:cNvSpPr txBox="true"/>
          <p:nvPr/>
        </p:nvSpPr>
        <p:spPr>
          <a:xfrm rot="0">
            <a:off x="5897970" y="6602711"/>
            <a:ext cx="151124" cy="198406"/>
          </a:xfrm>
          <a:prstGeom prst="rect">
            <a:avLst/>
          </a:prstGeom>
        </p:spPr>
        <p:txBody>
          <a:bodyPr anchor="t" rtlCol="false" tIns="0" lIns="0" bIns="0" rIns="0">
            <a:spAutoFit/>
          </a:bodyPr>
          <a:lstStyle/>
          <a:p>
            <a:pPr algn="l">
              <a:lnSpc>
                <a:spcPts val="1679"/>
              </a:lnSpc>
            </a:pPr>
            <a:r>
              <a:rPr lang="en-US" sz="1200">
                <a:solidFill>
                  <a:srgbClr val="000000"/>
                </a:solidFill>
                <a:latin typeface="IBM Plex Sans Condensed"/>
                <a:ea typeface="IBM Plex Sans Condensed"/>
                <a:cs typeface="IBM Plex Sans Condensed"/>
                <a:sym typeface="IBM Plex Sans Condensed"/>
              </a:rPr>
              <a:t>A.</a:t>
            </a:r>
          </a:p>
        </p:txBody>
      </p:sp>
      <p:sp>
        <p:nvSpPr>
          <p:cNvPr name="TextBox 65" id="65"/>
          <p:cNvSpPr txBox="true"/>
          <p:nvPr/>
        </p:nvSpPr>
        <p:spPr>
          <a:xfrm rot="0">
            <a:off x="5897970" y="7112870"/>
            <a:ext cx="151124" cy="666655"/>
          </a:xfrm>
          <a:prstGeom prst="rect">
            <a:avLst/>
          </a:prstGeom>
        </p:spPr>
        <p:txBody>
          <a:bodyPr anchor="t" rtlCol="false" tIns="0" lIns="0" bIns="0" rIns="0">
            <a:spAutoFit/>
          </a:bodyPr>
          <a:lstStyle/>
          <a:p>
            <a:pPr algn="l">
              <a:lnSpc>
                <a:spcPts val="1391"/>
              </a:lnSpc>
            </a:pPr>
            <a:r>
              <a:rPr lang="en-US" sz="1200">
                <a:solidFill>
                  <a:srgbClr val="000000"/>
                </a:solidFill>
                <a:latin typeface="IBM Plex Sans Condensed"/>
                <a:ea typeface="IBM Plex Sans Condensed"/>
                <a:cs typeface="IBM Plex Sans Condensed"/>
                <a:sym typeface="IBM Plex Sans Condensed"/>
              </a:rPr>
              <a:t>B. C.</a:t>
            </a:r>
          </a:p>
          <a:p>
            <a:pPr algn="l">
              <a:lnSpc>
                <a:spcPts val="3000"/>
              </a:lnSpc>
            </a:pPr>
            <a:r>
              <a:rPr lang="en-US" sz="1200">
                <a:solidFill>
                  <a:srgbClr val="000000"/>
                </a:solidFill>
                <a:latin typeface="IBM Plex Sans Condensed"/>
                <a:ea typeface="IBM Plex Sans Condensed"/>
                <a:cs typeface="IBM Plex Sans Condensed"/>
                <a:sym typeface="IBM Plex Sans Condensed"/>
              </a:rPr>
              <a:t>D.</a:t>
            </a:r>
          </a:p>
        </p:txBody>
      </p:sp>
      <p:sp>
        <p:nvSpPr>
          <p:cNvPr name="TextBox 66" id="66"/>
          <p:cNvSpPr txBox="true"/>
          <p:nvPr/>
        </p:nvSpPr>
        <p:spPr>
          <a:xfrm rot="0">
            <a:off x="8827098" y="977246"/>
            <a:ext cx="712422" cy="346615"/>
          </a:xfrm>
          <a:prstGeom prst="rect">
            <a:avLst/>
          </a:prstGeom>
        </p:spPr>
        <p:txBody>
          <a:bodyPr anchor="t" rtlCol="false" tIns="0" lIns="0" bIns="0" rIns="0">
            <a:spAutoFit/>
          </a:bodyPr>
          <a:lstStyle/>
          <a:p>
            <a:pPr algn="l">
              <a:lnSpc>
                <a:spcPts val="1391"/>
              </a:lnSpc>
            </a:pPr>
            <a:r>
              <a:rPr lang="en-US" sz="1200">
                <a:solidFill>
                  <a:srgbClr val="000000"/>
                </a:solidFill>
                <a:latin typeface="IBM Plex Sans Condensed"/>
                <a:ea typeface="IBM Plex Sans Condensed"/>
                <a:cs typeface="IBM Plex Sans Condensed"/>
                <a:sym typeface="IBM Plex Sans Condensed"/>
              </a:rPr>
              <a:t>Photo of Participant </a:t>
            </a:r>
          </a:p>
        </p:txBody>
      </p:sp>
      <p:sp>
        <p:nvSpPr>
          <p:cNvPr name="TextBox 67" id="67"/>
          <p:cNvSpPr txBox="true"/>
          <p:nvPr/>
        </p:nvSpPr>
        <p:spPr>
          <a:xfrm rot="0">
            <a:off x="5626698" y="5698874"/>
            <a:ext cx="6887928" cy="825246"/>
          </a:xfrm>
          <a:prstGeom prst="rect">
            <a:avLst/>
          </a:prstGeom>
        </p:spPr>
        <p:txBody>
          <a:bodyPr anchor="t" rtlCol="false" tIns="0" lIns="0" bIns="0" rIns="0">
            <a:spAutoFit/>
          </a:bodyPr>
          <a:lstStyle/>
          <a:p>
            <a:pPr algn="l">
              <a:lnSpc>
                <a:spcPts val="1948"/>
              </a:lnSpc>
            </a:pPr>
            <a:r>
              <a:rPr lang="en-US" b="true" sz="1392" spc="4">
                <a:solidFill>
                  <a:srgbClr val="000000"/>
                </a:solidFill>
                <a:latin typeface="Arial Bold"/>
                <a:ea typeface="Arial Bold"/>
                <a:cs typeface="Arial Bold"/>
                <a:sym typeface="Arial Bold"/>
              </a:rPr>
              <a:t>B.Code of Conduct</a:t>
            </a:r>
          </a:p>
          <a:p>
            <a:pPr algn="l">
              <a:lnSpc>
                <a:spcPts val="1319"/>
              </a:lnSpc>
            </a:pPr>
            <a:r>
              <a:rPr lang="en-US" sz="1127" spc="9">
                <a:solidFill>
                  <a:srgbClr val="000000"/>
                </a:solidFill>
                <a:latin typeface="IBM Plex Sans Condensed"/>
                <a:ea typeface="IBM Plex Sans Condensed"/>
                <a:cs typeface="IBM Plex Sans Condensed"/>
                <a:sym typeface="IBM Plex Sans Condensed"/>
              </a:rPr>
              <a:t>This 4-H activity or event is planned, conducted and supervised by UT and TSU Extension. All participants are responsible for their conduct to UT and TSU Extension personnel and/or 4-H volunteers supervising the activity or event. Specific guidelines for conduct include: </a:t>
            </a:r>
          </a:p>
        </p:txBody>
      </p:sp>
      <p:sp>
        <p:nvSpPr>
          <p:cNvPr name="TextBox 68" id="68"/>
          <p:cNvSpPr txBox="true"/>
          <p:nvPr/>
        </p:nvSpPr>
        <p:spPr>
          <a:xfrm rot="0">
            <a:off x="5626698" y="8722490"/>
            <a:ext cx="7150427" cy="992857"/>
          </a:xfrm>
          <a:prstGeom prst="rect">
            <a:avLst/>
          </a:prstGeom>
        </p:spPr>
        <p:txBody>
          <a:bodyPr anchor="t" rtlCol="false" tIns="0" lIns="0" bIns="0" rIns="0">
            <a:spAutoFit/>
          </a:bodyPr>
          <a:lstStyle/>
          <a:p>
            <a:pPr algn="l">
              <a:lnSpc>
                <a:spcPts val="1948"/>
              </a:lnSpc>
            </a:pPr>
            <a:r>
              <a:rPr lang="en-US" b="true" sz="1392" spc="4">
                <a:solidFill>
                  <a:srgbClr val="000000"/>
                </a:solidFill>
                <a:latin typeface="Arial Bold"/>
                <a:ea typeface="Arial Bold"/>
                <a:cs typeface="Arial Bold"/>
                <a:sym typeface="Arial Bold"/>
              </a:rPr>
              <a:t>C.Publicity Release</a:t>
            </a:r>
          </a:p>
          <a:p>
            <a:pPr algn="l">
              <a:lnSpc>
                <a:spcPts val="1319"/>
              </a:lnSpc>
            </a:pPr>
            <a:r>
              <a:rPr lang="en-US" sz="1127" spc="9">
                <a:solidFill>
                  <a:srgbClr val="000000"/>
                </a:solidFill>
                <a:latin typeface="IBM Plex Sans Condensed"/>
                <a:ea typeface="IBM Plex Sans Condensed"/>
                <a:cs typeface="IBM Plex Sans Condensed"/>
                <a:sym typeface="IBM Plex Sans Condensed"/>
              </a:rPr>
              <a:t>By indication of signature on the last page, participants authorize the University of Tennessee, Tennessee State University, and the Tennessee 4-H Foundation to photograph, film, audio/video tape, record and/or televise their image and voice, and biographical material, in whole or in part in any medium now known or developed in the future, without any restrictions. </a:t>
            </a:r>
          </a:p>
        </p:txBody>
      </p:sp>
      <p:sp>
        <p:nvSpPr>
          <p:cNvPr name="TextBox 69" id="69"/>
          <p:cNvSpPr txBox="true"/>
          <p:nvPr/>
        </p:nvSpPr>
        <p:spPr>
          <a:xfrm rot="0">
            <a:off x="5626698" y="3409826"/>
            <a:ext cx="2569197" cy="265633"/>
          </a:xfrm>
          <a:prstGeom prst="rect">
            <a:avLst/>
          </a:prstGeom>
        </p:spPr>
        <p:txBody>
          <a:bodyPr anchor="t" rtlCol="false" tIns="0" lIns="0" bIns="0" rIns="0">
            <a:spAutoFit/>
          </a:bodyPr>
          <a:lstStyle/>
          <a:p>
            <a:pPr algn="l">
              <a:lnSpc>
                <a:spcPts val="1948"/>
              </a:lnSpc>
            </a:pPr>
            <a:r>
              <a:rPr lang="en-US" b="true" sz="1392" spc="4">
                <a:solidFill>
                  <a:srgbClr val="000000"/>
                </a:solidFill>
                <a:latin typeface="Arial Bold"/>
                <a:ea typeface="Arial Bold"/>
                <a:cs typeface="Arial Bold"/>
                <a:sym typeface="Arial Bold"/>
              </a:rPr>
              <a:t>A.Identification of Participant</a:t>
            </a:r>
          </a:p>
        </p:txBody>
      </p:sp>
      <p:sp>
        <p:nvSpPr>
          <p:cNvPr name="TextBox 70" id="70"/>
          <p:cNvSpPr txBox="true"/>
          <p:nvPr/>
        </p:nvSpPr>
        <p:spPr>
          <a:xfrm rot="0">
            <a:off x="11913198" y="892312"/>
            <a:ext cx="593969" cy="265633"/>
          </a:xfrm>
          <a:prstGeom prst="rect">
            <a:avLst/>
          </a:prstGeom>
        </p:spPr>
        <p:txBody>
          <a:bodyPr anchor="t" rtlCol="false" tIns="0" lIns="0" bIns="0" rIns="0">
            <a:spAutoFit/>
          </a:bodyPr>
          <a:lstStyle/>
          <a:p>
            <a:pPr algn="l">
              <a:lnSpc>
                <a:spcPts val="1948"/>
              </a:lnSpc>
            </a:pPr>
            <a:r>
              <a:rPr lang="en-US" sz="1392" spc="4">
                <a:solidFill>
                  <a:srgbClr val="000000"/>
                </a:solidFill>
                <a:latin typeface="Arial"/>
                <a:ea typeface="Arial"/>
                <a:cs typeface="Arial"/>
                <a:sym typeface="Arial"/>
              </a:rPr>
              <a:t>F600-A</a:t>
            </a:r>
          </a:p>
        </p:txBody>
      </p:sp>
      <p:sp>
        <p:nvSpPr>
          <p:cNvPr name="TextBox 71" id="71"/>
          <p:cNvSpPr txBox="true"/>
          <p:nvPr/>
        </p:nvSpPr>
        <p:spPr>
          <a:xfrm rot="0">
            <a:off x="5577930" y="3730742"/>
            <a:ext cx="1169994" cy="851344"/>
          </a:xfrm>
          <a:prstGeom prst="rect">
            <a:avLst/>
          </a:prstGeom>
        </p:spPr>
        <p:txBody>
          <a:bodyPr anchor="t" rtlCol="false" tIns="0" lIns="0" bIns="0" rIns="0">
            <a:spAutoFit/>
          </a:bodyPr>
          <a:lstStyle/>
          <a:p>
            <a:pPr algn="l">
              <a:lnSpc>
                <a:spcPts val="1399"/>
              </a:lnSpc>
            </a:pPr>
            <a:r>
              <a:rPr lang="en-US" sz="1127" spc="9">
                <a:solidFill>
                  <a:srgbClr val="000000"/>
                </a:solidFill>
                <a:latin typeface="IBM Plex Sans Condensed"/>
                <a:ea typeface="IBM Plex Sans Condensed"/>
                <a:cs typeface="IBM Plex Sans Condensed"/>
                <a:sym typeface="IBM Plex Sans Condensed"/>
              </a:rPr>
              <a:t>Date of Birth Parent or Guardian Home Address </a:t>
            </a:r>
          </a:p>
          <a:p>
            <a:pPr algn="l">
              <a:lnSpc>
                <a:spcPts val="2819"/>
              </a:lnSpc>
            </a:pPr>
            <a:r>
              <a:rPr lang="en-US" sz="1127" spc="6">
                <a:solidFill>
                  <a:srgbClr val="000000"/>
                </a:solidFill>
                <a:latin typeface="IBM Plex Sans Condensed"/>
                <a:ea typeface="IBM Plex Sans Condensed"/>
                <a:cs typeface="IBM Plex Sans Condensed"/>
                <a:sym typeface="IBM Plex Sans Condensed"/>
              </a:rPr>
              <a:t>( </a:t>
            </a:r>
          </a:p>
        </p:txBody>
      </p:sp>
      <p:sp>
        <p:nvSpPr>
          <p:cNvPr name="TextBox 72" id="72"/>
          <p:cNvSpPr txBox="true"/>
          <p:nvPr/>
        </p:nvSpPr>
        <p:spPr>
          <a:xfrm rot="0">
            <a:off x="5584026" y="4270629"/>
            <a:ext cx="694515" cy="311467"/>
          </a:xfrm>
          <a:prstGeom prst="rect">
            <a:avLst/>
          </a:prstGeom>
        </p:spPr>
        <p:txBody>
          <a:bodyPr anchor="t" rtlCol="false" tIns="0" lIns="0" bIns="0" rIns="0">
            <a:spAutoFit/>
          </a:bodyPr>
          <a:lstStyle/>
          <a:p>
            <a:pPr algn="l">
              <a:lnSpc>
                <a:spcPts val="2819"/>
              </a:lnSpc>
            </a:pPr>
            <a:r>
              <a:rPr lang="en-US" sz="1127" spc="6">
                <a:solidFill>
                  <a:srgbClr val="000000"/>
                </a:solidFill>
                <a:latin typeface="IBM Plex Sans Condensed"/>
                <a:ea typeface="IBM Plex Sans Condensed"/>
                <a:cs typeface="IBM Plex Sans Condensed"/>
                <a:sym typeface="IBM Plex Sans Condensed"/>
              </a:rPr>
              <a:t>Cell Phone </a:t>
            </a:r>
          </a:p>
        </p:txBody>
      </p:sp>
      <p:sp>
        <p:nvSpPr>
          <p:cNvPr name="TextBox 73" id="73"/>
          <p:cNvSpPr txBox="true"/>
          <p:nvPr/>
        </p:nvSpPr>
        <p:spPr>
          <a:xfrm rot="0">
            <a:off x="6738647" y="4270629"/>
            <a:ext cx="86211" cy="311467"/>
          </a:xfrm>
          <a:prstGeom prst="rect">
            <a:avLst/>
          </a:prstGeom>
        </p:spPr>
        <p:txBody>
          <a:bodyPr anchor="t" rtlCol="false" tIns="0" lIns="0" bIns="0" rIns="0">
            <a:spAutoFit/>
          </a:bodyPr>
          <a:lstStyle/>
          <a:p>
            <a:pPr algn="l">
              <a:lnSpc>
                <a:spcPts val="2819"/>
              </a:lnSpc>
            </a:pPr>
            <a:r>
              <a:rPr lang="en-US" sz="1127" spc="6">
                <a:solidFill>
                  <a:srgbClr val="000000"/>
                </a:solidFill>
                <a:latin typeface="IBM Plex Sans Condensed"/>
                <a:ea typeface="IBM Plex Sans Condensed"/>
                <a:cs typeface="IBM Plex Sans Condensed"/>
                <a:sym typeface="IBM Plex Sans Condensed"/>
              </a:rPr>
              <a:t>) </a:t>
            </a:r>
          </a:p>
        </p:txBody>
      </p:sp>
      <p:sp>
        <p:nvSpPr>
          <p:cNvPr name="TextBox 74" id="74"/>
          <p:cNvSpPr txBox="true"/>
          <p:nvPr/>
        </p:nvSpPr>
        <p:spPr>
          <a:xfrm rot="0">
            <a:off x="7613994" y="4270629"/>
            <a:ext cx="959139" cy="311467"/>
          </a:xfrm>
          <a:prstGeom prst="rect">
            <a:avLst/>
          </a:prstGeom>
        </p:spPr>
        <p:txBody>
          <a:bodyPr anchor="t" rtlCol="false" tIns="0" lIns="0" bIns="0" rIns="0">
            <a:spAutoFit/>
          </a:bodyPr>
          <a:lstStyle/>
          <a:p>
            <a:pPr algn="l">
              <a:lnSpc>
                <a:spcPts val="2819"/>
              </a:lnSpc>
            </a:pPr>
            <a:r>
              <a:rPr lang="en-US" sz="1127" spc="6">
                <a:solidFill>
                  <a:srgbClr val="000000"/>
                </a:solidFill>
                <a:latin typeface="IBM Plex Sans Condensed"/>
                <a:ea typeface="IBM Plex Sans Condensed"/>
                <a:cs typeface="IBM Plex Sans Condensed"/>
                <a:sym typeface="IBM Plex Sans Condensed"/>
              </a:rPr>
              <a:t>Daytime Phone </a:t>
            </a:r>
          </a:p>
        </p:txBody>
      </p:sp>
      <p:sp>
        <p:nvSpPr>
          <p:cNvPr name="TextBox 75" id="75"/>
          <p:cNvSpPr txBox="true"/>
          <p:nvPr/>
        </p:nvSpPr>
        <p:spPr>
          <a:xfrm rot="0">
            <a:off x="5577930" y="4666488"/>
            <a:ext cx="2534907" cy="418528"/>
          </a:xfrm>
          <a:prstGeom prst="rect">
            <a:avLst/>
          </a:prstGeom>
        </p:spPr>
        <p:txBody>
          <a:bodyPr anchor="t" rtlCol="false" tIns="0" lIns="0" bIns="0" rIns="0">
            <a:spAutoFit/>
          </a:bodyPr>
          <a:lstStyle/>
          <a:p>
            <a:pPr algn="l">
              <a:lnSpc>
                <a:spcPts val="563"/>
              </a:lnSpc>
            </a:pPr>
            <a:r>
              <a:rPr lang="en-US" sz="1127" spc="10">
                <a:solidFill>
                  <a:srgbClr val="000000"/>
                </a:solidFill>
                <a:latin typeface="IBM Plex Sans Condensed"/>
                <a:ea typeface="IBM Plex Sans Condensed"/>
                <a:cs typeface="IBM Plex Sans Condensed"/>
                <a:sym typeface="IBM Plex Sans Condensed"/>
              </a:rPr>
              <a:t>Workplace Address </a:t>
            </a:r>
          </a:p>
          <a:p>
            <a:pPr algn="l">
              <a:lnSpc>
                <a:spcPts val="2819"/>
              </a:lnSpc>
            </a:pPr>
            <a:r>
              <a:rPr lang="en-US" sz="1127" spc="9">
                <a:solidFill>
                  <a:srgbClr val="000000"/>
                </a:solidFill>
                <a:latin typeface="IBM Plex Sans Condensed"/>
                <a:ea typeface="IBM Plex Sans Condensed"/>
                <a:cs typeface="IBM Plex Sans Condensed"/>
                <a:sym typeface="IBM Plex Sans Condensed"/>
              </a:rPr>
              <a:t>Other Emergency Contact (if appropriate) </a:t>
            </a:r>
          </a:p>
        </p:txBody>
      </p:sp>
      <p:sp>
        <p:nvSpPr>
          <p:cNvPr name="TextBox 76" id="76"/>
          <p:cNvSpPr txBox="true"/>
          <p:nvPr/>
        </p:nvSpPr>
        <p:spPr>
          <a:xfrm rot="0">
            <a:off x="8689938" y="4394454"/>
            <a:ext cx="86135" cy="187642"/>
          </a:xfrm>
          <a:prstGeom prst="rect">
            <a:avLst/>
          </a:prstGeom>
        </p:spPr>
        <p:txBody>
          <a:bodyPr anchor="t" rtlCol="false" tIns="0" lIns="0" bIns="0" rIns="0">
            <a:spAutoFit/>
          </a:bodyPr>
          <a:lstStyle/>
          <a:p>
            <a:pPr algn="l">
              <a:lnSpc>
                <a:spcPts val="1579"/>
              </a:lnSpc>
            </a:pPr>
            <a:r>
              <a:rPr lang="en-US" sz="1127" spc="6">
                <a:solidFill>
                  <a:srgbClr val="000000"/>
                </a:solidFill>
                <a:latin typeface="IBM Plex Sans Condensed"/>
                <a:ea typeface="IBM Plex Sans Condensed"/>
                <a:cs typeface="IBM Plex Sans Condensed"/>
                <a:sym typeface="IBM Plex Sans Condensed"/>
              </a:rPr>
              <a:t>( </a:t>
            </a:r>
          </a:p>
        </p:txBody>
      </p:sp>
      <p:sp>
        <p:nvSpPr>
          <p:cNvPr name="TextBox 77" id="77"/>
          <p:cNvSpPr txBox="true"/>
          <p:nvPr/>
        </p:nvSpPr>
        <p:spPr>
          <a:xfrm rot="0">
            <a:off x="8994215" y="4394454"/>
            <a:ext cx="123396" cy="187642"/>
          </a:xfrm>
          <a:prstGeom prst="rect">
            <a:avLst/>
          </a:prstGeom>
        </p:spPr>
        <p:txBody>
          <a:bodyPr anchor="t" rtlCol="false" tIns="0" lIns="0" bIns="0" rIns="0">
            <a:spAutoFit/>
          </a:bodyPr>
          <a:lstStyle/>
          <a:p>
            <a:pPr algn="l">
              <a:lnSpc>
                <a:spcPts val="1579"/>
              </a:lnSpc>
            </a:pPr>
            <a:r>
              <a:rPr lang="en-US" sz="1127" spc="6">
                <a:solidFill>
                  <a:srgbClr val="000000"/>
                </a:solidFill>
                <a:latin typeface="IBM Plex Sans Condensed"/>
                <a:ea typeface="IBM Plex Sans Condensed"/>
                <a:cs typeface="IBM Plex Sans Condensed"/>
                <a:sym typeface="IBM Plex Sans Condensed"/>
              </a:rPr>
              <a:t> ) </a:t>
            </a:r>
          </a:p>
        </p:txBody>
      </p:sp>
      <p:sp>
        <p:nvSpPr>
          <p:cNvPr name="TextBox 78" id="78"/>
          <p:cNvSpPr txBox="true"/>
          <p:nvPr/>
        </p:nvSpPr>
        <p:spPr>
          <a:xfrm rot="0">
            <a:off x="9448890" y="3711692"/>
            <a:ext cx="322050" cy="187642"/>
          </a:xfrm>
          <a:prstGeom prst="rect">
            <a:avLst/>
          </a:prstGeom>
        </p:spPr>
        <p:txBody>
          <a:bodyPr anchor="t" rtlCol="false" tIns="0" lIns="0" bIns="0" rIns="0">
            <a:spAutoFit/>
          </a:bodyPr>
          <a:lstStyle/>
          <a:p>
            <a:pPr algn="l">
              <a:lnSpc>
                <a:spcPts val="1579"/>
              </a:lnSpc>
            </a:pPr>
            <a:r>
              <a:rPr lang="en-US" sz="1127" spc="10">
                <a:solidFill>
                  <a:srgbClr val="000000"/>
                </a:solidFill>
                <a:latin typeface="IBM Plex Sans Condensed"/>
                <a:ea typeface="IBM Plex Sans Condensed"/>
                <a:cs typeface="IBM Plex Sans Condensed"/>
                <a:sym typeface="IBM Plex Sans Condensed"/>
              </a:rPr>
              <a:t> Age </a:t>
            </a:r>
          </a:p>
        </p:txBody>
      </p:sp>
      <p:sp>
        <p:nvSpPr>
          <p:cNvPr name="TextBox 79" id="79"/>
          <p:cNvSpPr txBox="true"/>
          <p:nvPr/>
        </p:nvSpPr>
        <p:spPr>
          <a:xfrm rot="0">
            <a:off x="9981109" y="3876265"/>
            <a:ext cx="357426" cy="187642"/>
          </a:xfrm>
          <a:prstGeom prst="rect">
            <a:avLst/>
          </a:prstGeom>
        </p:spPr>
        <p:txBody>
          <a:bodyPr anchor="t" rtlCol="false" tIns="0" lIns="0" bIns="0" rIns="0">
            <a:spAutoFit/>
          </a:bodyPr>
          <a:lstStyle/>
          <a:p>
            <a:pPr algn="l">
              <a:lnSpc>
                <a:spcPts val="1579"/>
              </a:lnSpc>
            </a:pPr>
            <a:r>
              <a:rPr lang="en-US" sz="1127" spc="15">
                <a:solidFill>
                  <a:srgbClr val="000000"/>
                </a:solidFill>
                <a:latin typeface="IBM Plex Sans Condensed"/>
                <a:ea typeface="IBM Plex Sans Condensed"/>
                <a:cs typeface="IBM Plex Sans Condensed"/>
                <a:sym typeface="IBM Plex Sans Condensed"/>
              </a:rPr>
              <a:t>Email</a:t>
            </a:r>
          </a:p>
        </p:txBody>
      </p:sp>
      <p:sp>
        <p:nvSpPr>
          <p:cNvPr name="TextBox 80" id="80"/>
          <p:cNvSpPr txBox="true"/>
          <p:nvPr/>
        </p:nvSpPr>
        <p:spPr>
          <a:xfrm rot="0">
            <a:off x="10722954" y="5226548"/>
            <a:ext cx="86135" cy="187642"/>
          </a:xfrm>
          <a:prstGeom prst="rect">
            <a:avLst/>
          </a:prstGeom>
        </p:spPr>
        <p:txBody>
          <a:bodyPr anchor="t" rtlCol="false" tIns="0" lIns="0" bIns="0" rIns="0">
            <a:spAutoFit/>
          </a:bodyPr>
          <a:lstStyle/>
          <a:p>
            <a:pPr algn="l">
              <a:lnSpc>
                <a:spcPts val="1579"/>
              </a:lnSpc>
            </a:pPr>
            <a:r>
              <a:rPr lang="en-US" sz="1127" spc="6">
                <a:solidFill>
                  <a:srgbClr val="000000"/>
                </a:solidFill>
                <a:latin typeface="IBM Plex Sans Condensed"/>
                <a:ea typeface="IBM Plex Sans Condensed"/>
                <a:cs typeface="IBM Plex Sans Condensed"/>
                <a:sym typeface="IBM Plex Sans Condensed"/>
              </a:rPr>
              <a:t>( </a:t>
            </a:r>
          </a:p>
        </p:txBody>
      </p:sp>
      <p:sp>
        <p:nvSpPr>
          <p:cNvPr name="TextBox 81" id="81"/>
          <p:cNvSpPr txBox="true"/>
          <p:nvPr/>
        </p:nvSpPr>
        <p:spPr>
          <a:xfrm rot="0">
            <a:off x="10726002" y="3711692"/>
            <a:ext cx="375790" cy="187642"/>
          </a:xfrm>
          <a:prstGeom prst="rect">
            <a:avLst/>
          </a:prstGeom>
        </p:spPr>
        <p:txBody>
          <a:bodyPr anchor="t" rtlCol="false" tIns="0" lIns="0" bIns="0" rIns="0">
            <a:spAutoFit/>
          </a:bodyPr>
          <a:lstStyle/>
          <a:p>
            <a:pPr algn="l">
              <a:lnSpc>
                <a:spcPts val="1579"/>
              </a:lnSpc>
            </a:pPr>
            <a:r>
              <a:rPr lang="en-US" sz="1127" spc="9">
                <a:solidFill>
                  <a:srgbClr val="000000"/>
                </a:solidFill>
                <a:latin typeface="IBM Plex Sans Condensed"/>
                <a:ea typeface="IBM Plex Sans Condensed"/>
                <a:cs typeface="IBM Plex Sans Condensed"/>
                <a:sym typeface="IBM Plex Sans Condensed"/>
              </a:rPr>
              <a:t> Sex: </a:t>
            </a:r>
          </a:p>
        </p:txBody>
      </p:sp>
      <p:sp>
        <p:nvSpPr>
          <p:cNvPr name="TextBox 82" id="82"/>
          <p:cNvSpPr txBox="true"/>
          <p:nvPr/>
        </p:nvSpPr>
        <p:spPr>
          <a:xfrm rot="0">
            <a:off x="11027231" y="5226548"/>
            <a:ext cx="123396" cy="187642"/>
          </a:xfrm>
          <a:prstGeom prst="rect">
            <a:avLst/>
          </a:prstGeom>
        </p:spPr>
        <p:txBody>
          <a:bodyPr anchor="t" rtlCol="false" tIns="0" lIns="0" bIns="0" rIns="0">
            <a:spAutoFit/>
          </a:bodyPr>
          <a:lstStyle/>
          <a:p>
            <a:pPr algn="l">
              <a:lnSpc>
                <a:spcPts val="1579"/>
              </a:lnSpc>
            </a:pPr>
            <a:r>
              <a:rPr lang="en-US" sz="1127" spc="6">
                <a:solidFill>
                  <a:srgbClr val="000000"/>
                </a:solidFill>
                <a:latin typeface="IBM Plex Sans Condensed"/>
                <a:ea typeface="IBM Plex Sans Condensed"/>
                <a:cs typeface="IBM Plex Sans Condensed"/>
                <a:sym typeface="IBM Plex Sans Condensed"/>
              </a:rPr>
              <a:t> ) </a:t>
            </a:r>
          </a:p>
        </p:txBody>
      </p:sp>
      <p:sp>
        <p:nvSpPr>
          <p:cNvPr name="TextBox 83" id="83"/>
          <p:cNvSpPr txBox="true"/>
          <p:nvPr/>
        </p:nvSpPr>
        <p:spPr>
          <a:xfrm rot="0">
            <a:off x="9985338" y="4413504"/>
            <a:ext cx="1245784" cy="168592"/>
          </a:xfrm>
          <a:prstGeom prst="rect">
            <a:avLst/>
          </a:prstGeom>
        </p:spPr>
        <p:txBody>
          <a:bodyPr anchor="t" rtlCol="false" tIns="0" lIns="0" bIns="0" rIns="0">
            <a:spAutoFit/>
          </a:bodyPr>
          <a:lstStyle/>
          <a:p>
            <a:pPr algn="l">
              <a:lnSpc>
                <a:spcPts val="1391"/>
              </a:lnSpc>
            </a:pPr>
            <a:r>
              <a:rPr lang="en-US" sz="1127" spc="6">
                <a:solidFill>
                  <a:srgbClr val="000000"/>
                </a:solidFill>
                <a:latin typeface="IBM Plex Sans Condensed"/>
                <a:ea typeface="IBM Plex Sans Condensed"/>
                <a:cs typeface="IBM Plex Sans Condensed"/>
                <a:sym typeface="IBM Plex Sans Condensed"/>
              </a:rPr>
              <a:t>Nighttime Phone ( </a:t>
            </a:r>
          </a:p>
        </p:txBody>
      </p:sp>
      <p:sp>
        <p:nvSpPr>
          <p:cNvPr name="TextBox 84" id="84"/>
          <p:cNvSpPr txBox="true"/>
          <p:nvPr/>
        </p:nvSpPr>
        <p:spPr>
          <a:xfrm rot="0">
            <a:off x="10835730" y="4590288"/>
            <a:ext cx="408994" cy="168592"/>
          </a:xfrm>
          <a:prstGeom prst="rect">
            <a:avLst/>
          </a:prstGeom>
        </p:spPr>
        <p:txBody>
          <a:bodyPr anchor="t" rtlCol="false" tIns="0" lIns="0" bIns="0" rIns="0">
            <a:spAutoFit/>
          </a:bodyPr>
          <a:lstStyle/>
          <a:p>
            <a:pPr algn="l">
              <a:lnSpc>
                <a:spcPts val="1391"/>
              </a:lnSpc>
            </a:pPr>
            <a:r>
              <a:rPr lang="en-US" sz="1127" spc="11">
                <a:solidFill>
                  <a:srgbClr val="000000"/>
                </a:solidFill>
                <a:latin typeface="IBM Plex Sans Condensed"/>
                <a:ea typeface="IBM Plex Sans Condensed"/>
                <a:cs typeface="IBM Plex Sans Condensed"/>
                <a:sym typeface="IBM Plex Sans Condensed"/>
              </a:rPr>
              <a:t>Phone </a:t>
            </a:r>
          </a:p>
        </p:txBody>
      </p:sp>
      <p:sp>
        <p:nvSpPr>
          <p:cNvPr name="TextBox 85" id="85"/>
          <p:cNvSpPr txBox="true"/>
          <p:nvPr/>
        </p:nvSpPr>
        <p:spPr>
          <a:xfrm rot="0">
            <a:off x="11426519" y="4413504"/>
            <a:ext cx="123396" cy="168592"/>
          </a:xfrm>
          <a:prstGeom prst="rect">
            <a:avLst/>
          </a:prstGeom>
        </p:spPr>
        <p:txBody>
          <a:bodyPr anchor="t" rtlCol="false" tIns="0" lIns="0" bIns="0" rIns="0">
            <a:spAutoFit/>
          </a:bodyPr>
          <a:lstStyle/>
          <a:p>
            <a:pPr algn="l">
              <a:lnSpc>
                <a:spcPts val="1391"/>
              </a:lnSpc>
            </a:pPr>
            <a:r>
              <a:rPr lang="en-US" sz="1127" spc="6">
                <a:solidFill>
                  <a:srgbClr val="000000"/>
                </a:solidFill>
                <a:latin typeface="IBM Plex Sans Condensed"/>
                <a:ea typeface="IBM Plex Sans Condensed"/>
                <a:cs typeface="IBM Plex Sans Condensed"/>
                <a:sym typeface="IBM Plex Sans Condensed"/>
              </a:rPr>
              <a:t> ) </a:t>
            </a:r>
          </a:p>
        </p:txBody>
      </p:sp>
      <p:sp>
        <p:nvSpPr>
          <p:cNvPr name="TextBox 86" id="86"/>
          <p:cNvSpPr txBox="true"/>
          <p:nvPr/>
        </p:nvSpPr>
        <p:spPr>
          <a:xfrm rot="0">
            <a:off x="11408754" y="4590288"/>
            <a:ext cx="86135" cy="168592"/>
          </a:xfrm>
          <a:prstGeom prst="rect">
            <a:avLst/>
          </a:prstGeom>
        </p:spPr>
        <p:txBody>
          <a:bodyPr anchor="t" rtlCol="false" tIns="0" lIns="0" bIns="0" rIns="0">
            <a:spAutoFit/>
          </a:bodyPr>
          <a:lstStyle/>
          <a:p>
            <a:pPr algn="l">
              <a:lnSpc>
                <a:spcPts val="1391"/>
              </a:lnSpc>
            </a:pPr>
            <a:r>
              <a:rPr lang="en-US" sz="1127" spc="6">
                <a:solidFill>
                  <a:srgbClr val="000000"/>
                </a:solidFill>
                <a:latin typeface="IBM Plex Sans Condensed"/>
                <a:ea typeface="IBM Plex Sans Condensed"/>
                <a:cs typeface="IBM Plex Sans Condensed"/>
                <a:sym typeface="IBM Plex Sans Condensed"/>
              </a:rPr>
              <a:t>( </a:t>
            </a:r>
          </a:p>
        </p:txBody>
      </p:sp>
      <p:sp>
        <p:nvSpPr>
          <p:cNvPr name="TextBox 87" id="87"/>
          <p:cNvSpPr txBox="true"/>
          <p:nvPr/>
        </p:nvSpPr>
        <p:spPr>
          <a:xfrm rot="0">
            <a:off x="11299646" y="3711692"/>
            <a:ext cx="379914" cy="187642"/>
          </a:xfrm>
          <a:prstGeom prst="rect">
            <a:avLst/>
          </a:prstGeom>
        </p:spPr>
        <p:txBody>
          <a:bodyPr anchor="t" rtlCol="false" tIns="0" lIns="0" bIns="0" rIns="0">
            <a:spAutoFit/>
          </a:bodyPr>
          <a:lstStyle/>
          <a:p>
            <a:pPr algn="l">
              <a:lnSpc>
                <a:spcPts val="1579"/>
              </a:lnSpc>
            </a:pPr>
            <a:r>
              <a:rPr lang="en-US" sz="1127" spc="10">
                <a:solidFill>
                  <a:srgbClr val="000000"/>
                </a:solidFill>
                <a:latin typeface="IBM Plex Sans Condensed"/>
                <a:ea typeface="IBM Plex Sans Condensed"/>
                <a:cs typeface="IBM Plex Sans Condensed"/>
                <a:sym typeface="IBM Plex Sans Condensed"/>
              </a:rPr>
              <a:t> Male </a:t>
            </a:r>
          </a:p>
        </p:txBody>
      </p:sp>
      <p:sp>
        <p:nvSpPr>
          <p:cNvPr name="TextBox 88" id="88"/>
          <p:cNvSpPr txBox="true"/>
          <p:nvPr/>
        </p:nvSpPr>
        <p:spPr>
          <a:xfrm rot="0">
            <a:off x="11713031" y="4571238"/>
            <a:ext cx="123396" cy="187642"/>
          </a:xfrm>
          <a:prstGeom prst="rect">
            <a:avLst/>
          </a:prstGeom>
        </p:spPr>
        <p:txBody>
          <a:bodyPr anchor="t" rtlCol="false" tIns="0" lIns="0" bIns="0" rIns="0">
            <a:spAutoFit/>
          </a:bodyPr>
          <a:lstStyle/>
          <a:p>
            <a:pPr algn="l">
              <a:lnSpc>
                <a:spcPts val="1579"/>
              </a:lnSpc>
            </a:pPr>
            <a:r>
              <a:rPr lang="en-US" sz="1127" spc="6">
                <a:solidFill>
                  <a:srgbClr val="000000"/>
                </a:solidFill>
                <a:latin typeface="IBM Plex Sans Condensed"/>
                <a:ea typeface="IBM Plex Sans Condensed"/>
                <a:cs typeface="IBM Plex Sans Condensed"/>
                <a:sym typeface="IBM Plex Sans Condensed"/>
              </a:rPr>
              <a:t> ) </a:t>
            </a:r>
          </a:p>
        </p:txBody>
      </p:sp>
      <p:sp>
        <p:nvSpPr>
          <p:cNvPr name="TextBox 89" id="89"/>
          <p:cNvSpPr txBox="true"/>
          <p:nvPr/>
        </p:nvSpPr>
        <p:spPr>
          <a:xfrm rot="0">
            <a:off x="11913722" y="3711692"/>
            <a:ext cx="512302" cy="187642"/>
          </a:xfrm>
          <a:prstGeom prst="rect">
            <a:avLst/>
          </a:prstGeom>
        </p:spPr>
        <p:txBody>
          <a:bodyPr anchor="t" rtlCol="false" tIns="0" lIns="0" bIns="0" rIns="0">
            <a:spAutoFit/>
          </a:bodyPr>
          <a:lstStyle/>
          <a:p>
            <a:pPr algn="l">
              <a:lnSpc>
                <a:spcPts val="1579"/>
              </a:lnSpc>
            </a:pPr>
            <a:r>
              <a:rPr lang="en-US" sz="1127" spc="10">
                <a:solidFill>
                  <a:srgbClr val="000000"/>
                </a:solidFill>
                <a:latin typeface="IBM Plex Sans Condensed"/>
                <a:ea typeface="IBM Plex Sans Condensed"/>
                <a:cs typeface="IBM Plex Sans Condensed"/>
                <a:sym typeface="IBM Plex Sans Condensed"/>
              </a:rPr>
              <a:t> Female </a:t>
            </a:r>
          </a:p>
        </p:txBody>
      </p:sp>
      <p:sp>
        <p:nvSpPr>
          <p:cNvPr name="TextBox 90" id="90"/>
          <p:cNvSpPr txBox="true"/>
          <p:nvPr/>
        </p:nvSpPr>
        <p:spPr>
          <a:xfrm rot="0">
            <a:off x="5626698" y="8071104"/>
            <a:ext cx="7067293" cy="618792"/>
          </a:xfrm>
          <a:prstGeom prst="rect">
            <a:avLst/>
          </a:prstGeom>
        </p:spPr>
        <p:txBody>
          <a:bodyPr anchor="t" rtlCol="false" tIns="0" lIns="0" bIns="0" rIns="0">
            <a:spAutoFit/>
          </a:bodyPr>
          <a:lstStyle/>
          <a:p>
            <a:pPr algn="l">
              <a:lnSpc>
                <a:spcPts val="1327"/>
              </a:lnSpc>
            </a:pPr>
            <a:r>
              <a:rPr lang="en-US" sz="1127" spc="9">
                <a:solidFill>
                  <a:srgbClr val="000000"/>
                </a:solidFill>
                <a:latin typeface="IBM Plex Sans Condensed"/>
                <a:ea typeface="IBM Plex Sans Condensed"/>
                <a:cs typeface="IBM Plex Sans Condensed"/>
                <a:sym typeface="IBM Plex Sans Condensed"/>
              </a:rPr>
              <a:t>Parents and participants understand and accept the responsibility for following the above guidelines, and realize that failure to do so may result in a participant being sent home from the activity or event at his or her own expense and/or made ineligible to participate in future 4-H events or activities. </a:t>
            </a:r>
          </a:p>
          <a:p>
            <a:pPr algn="l">
              <a:lnSpc>
                <a:spcPts val="1108"/>
              </a:lnSpc>
            </a:pPr>
            <a:r>
              <a:rPr lang="en-US" sz="792" spc="3">
                <a:solidFill>
                  <a:srgbClr val="000000"/>
                </a:solidFill>
                <a:latin typeface="IBM Plex Sans Condensed"/>
                <a:ea typeface="IBM Plex Sans Condensed"/>
                <a:cs typeface="IBM Plex Sans Condensed"/>
                <a:sym typeface="IBM Plex Sans Condensed"/>
              </a:rPr>
              <a:t>_ _ _ _ _ _ _ _ _ _ _ _ _ _ _ _ _ _ _ _ _ _ _ _ _ _ _ _ _ _ _ _ _ _ _ _ _ _ _ _ _ _ _ _ _ _ _ _ _ _ _ _ _ _ _ _ _ _ _ _ _ _ _ _ _ _ _ _ _ _ _ _ _ _ _ _ _ _ _ _ _ _ _ _ _ _ _ _ _ _ </a:t>
            </a:r>
          </a:p>
        </p:txBody>
      </p:sp>
      <p:sp>
        <p:nvSpPr>
          <p:cNvPr name="TextBox 91" id="91"/>
          <p:cNvSpPr txBox="true"/>
          <p:nvPr/>
        </p:nvSpPr>
        <p:spPr>
          <a:xfrm rot="0">
            <a:off x="7245110" y="2160680"/>
            <a:ext cx="341405" cy="156591"/>
          </a:xfrm>
          <a:prstGeom prst="rect">
            <a:avLst/>
          </a:prstGeom>
        </p:spPr>
        <p:txBody>
          <a:bodyPr anchor="t" rtlCol="false" tIns="0" lIns="0" bIns="0" rIns="0">
            <a:spAutoFit/>
          </a:bodyPr>
          <a:lstStyle/>
          <a:p>
            <a:pPr algn="l">
              <a:lnSpc>
                <a:spcPts val="1377"/>
              </a:lnSpc>
            </a:pPr>
            <a:r>
              <a:rPr lang="en-US" sz="984" i="true" spc="6">
                <a:solidFill>
                  <a:srgbClr val="000000"/>
                </a:solidFill>
                <a:latin typeface="IBM Plex Sans Condensed Italics"/>
                <a:ea typeface="IBM Plex Sans Condensed Italics"/>
                <a:cs typeface="IBM Plex Sans Condensed Italics"/>
                <a:sym typeface="IBM Plex Sans Condensed Italics"/>
              </a:rPr>
              <a:t>(Last) </a:t>
            </a:r>
          </a:p>
        </p:txBody>
      </p:sp>
      <p:sp>
        <p:nvSpPr>
          <p:cNvPr name="TextBox 92" id="92"/>
          <p:cNvSpPr txBox="true"/>
          <p:nvPr/>
        </p:nvSpPr>
        <p:spPr>
          <a:xfrm rot="0">
            <a:off x="7378298" y="5391560"/>
            <a:ext cx="1312612" cy="156591"/>
          </a:xfrm>
          <a:prstGeom prst="rect">
            <a:avLst/>
          </a:prstGeom>
        </p:spPr>
        <p:txBody>
          <a:bodyPr anchor="t" rtlCol="false" tIns="0" lIns="0" bIns="0" rIns="0">
            <a:spAutoFit/>
          </a:bodyPr>
          <a:lstStyle/>
          <a:p>
            <a:pPr algn="l">
              <a:lnSpc>
                <a:spcPts val="1377"/>
              </a:lnSpc>
            </a:pPr>
            <a:r>
              <a:rPr lang="en-US" sz="984" i="true" spc="6">
                <a:solidFill>
                  <a:srgbClr val="000000"/>
                </a:solidFill>
                <a:latin typeface="IBM Plex Sans Condensed Italics"/>
                <a:ea typeface="IBM Plex Sans Condensed Italics"/>
                <a:cs typeface="IBM Plex Sans Condensed Italics"/>
                <a:sym typeface="IBM Plex Sans Condensed Italics"/>
              </a:rPr>
              <a:t>(Address/City/State/ZIP) </a:t>
            </a:r>
          </a:p>
        </p:txBody>
      </p:sp>
      <p:sp>
        <p:nvSpPr>
          <p:cNvPr name="TextBox 93" id="93"/>
          <p:cNvSpPr txBox="true"/>
          <p:nvPr/>
        </p:nvSpPr>
        <p:spPr>
          <a:xfrm rot="0">
            <a:off x="7756355" y="4236368"/>
            <a:ext cx="927449" cy="156591"/>
          </a:xfrm>
          <a:prstGeom prst="rect">
            <a:avLst/>
          </a:prstGeom>
        </p:spPr>
        <p:txBody>
          <a:bodyPr anchor="t" rtlCol="false" tIns="0" lIns="0" bIns="0" rIns="0">
            <a:spAutoFit/>
          </a:bodyPr>
          <a:lstStyle/>
          <a:p>
            <a:pPr algn="l">
              <a:lnSpc>
                <a:spcPts val="1377"/>
              </a:lnSpc>
            </a:pPr>
            <a:r>
              <a:rPr lang="en-US" sz="984" i="true" spc="6">
                <a:solidFill>
                  <a:srgbClr val="000000"/>
                </a:solidFill>
                <a:latin typeface="IBM Plex Sans Condensed Italics"/>
                <a:ea typeface="IBM Plex Sans Condensed Italics"/>
                <a:cs typeface="IBM Plex Sans Condensed Italics"/>
                <a:sym typeface="IBM Plex Sans Condensed Italics"/>
              </a:rPr>
              <a:t>(Street/P.O. Box) </a:t>
            </a:r>
          </a:p>
        </p:txBody>
      </p:sp>
      <p:sp>
        <p:nvSpPr>
          <p:cNvPr name="TextBox 94" id="94"/>
          <p:cNvSpPr txBox="true"/>
          <p:nvPr/>
        </p:nvSpPr>
        <p:spPr>
          <a:xfrm rot="0">
            <a:off x="8254856" y="4739288"/>
            <a:ext cx="1312612" cy="156591"/>
          </a:xfrm>
          <a:prstGeom prst="rect">
            <a:avLst/>
          </a:prstGeom>
        </p:spPr>
        <p:txBody>
          <a:bodyPr anchor="t" rtlCol="false" tIns="0" lIns="0" bIns="0" rIns="0">
            <a:spAutoFit/>
          </a:bodyPr>
          <a:lstStyle/>
          <a:p>
            <a:pPr algn="l">
              <a:lnSpc>
                <a:spcPts val="1377"/>
              </a:lnSpc>
            </a:pPr>
            <a:r>
              <a:rPr lang="en-US" sz="984" i="true" spc="6">
                <a:solidFill>
                  <a:srgbClr val="000000"/>
                </a:solidFill>
                <a:latin typeface="IBM Plex Sans Condensed Italics"/>
                <a:ea typeface="IBM Plex Sans Condensed Italics"/>
                <a:cs typeface="IBM Plex Sans Condensed Italics"/>
                <a:sym typeface="IBM Plex Sans Condensed Italics"/>
              </a:rPr>
              <a:t>(Address/City/State/ZIP) </a:t>
            </a:r>
          </a:p>
        </p:txBody>
      </p:sp>
      <p:sp>
        <p:nvSpPr>
          <p:cNvPr name="TextBox 95" id="95"/>
          <p:cNvSpPr txBox="true"/>
          <p:nvPr/>
        </p:nvSpPr>
        <p:spPr>
          <a:xfrm rot="0">
            <a:off x="9589803" y="2160680"/>
            <a:ext cx="370008" cy="156591"/>
          </a:xfrm>
          <a:prstGeom prst="rect">
            <a:avLst/>
          </a:prstGeom>
        </p:spPr>
        <p:txBody>
          <a:bodyPr anchor="t" rtlCol="false" tIns="0" lIns="0" bIns="0" rIns="0">
            <a:spAutoFit/>
          </a:bodyPr>
          <a:lstStyle/>
          <a:p>
            <a:pPr algn="l">
              <a:lnSpc>
                <a:spcPts val="1377"/>
              </a:lnSpc>
            </a:pPr>
            <a:r>
              <a:rPr lang="en-US" sz="984" i="true" spc="5">
                <a:solidFill>
                  <a:srgbClr val="000000"/>
                </a:solidFill>
                <a:latin typeface="IBM Plex Sans Condensed Italics"/>
                <a:ea typeface="IBM Plex Sans Condensed Italics"/>
                <a:cs typeface="IBM Plex Sans Condensed Italics"/>
                <a:sym typeface="IBM Plex Sans Condensed Italics"/>
              </a:rPr>
              <a:t>(First) </a:t>
            </a:r>
          </a:p>
        </p:txBody>
      </p:sp>
      <p:sp>
        <p:nvSpPr>
          <p:cNvPr name="TextBox 96" id="96"/>
          <p:cNvSpPr txBox="true"/>
          <p:nvPr/>
        </p:nvSpPr>
        <p:spPr>
          <a:xfrm rot="0">
            <a:off x="10233808" y="5065424"/>
            <a:ext cx="420310" cy="156591"/>
          </a:xfrm>
          <a:prstGeom prst="rect">
            <a:avLst/>
          </a:prstGeom>
        </p:spPr>
        <p:txBody>
          <a:bodyPr anchor="t" rtlCol="false" tIns="0" lIns="0" bIns="0" rIns="0">
            <a:spAutoFit/>
          </a:bodyPr>
          <a:lstStyle/>
          <a:p>
            <a:pPr algn="l">
              <a:lnSpc>
                <a:spcPts val="1377"/>
              </a:lnSpc>
            </a:pPr>
            <a:r>
              <a:rPr lang="en-US" sz="984" i="true" spc="7">
                <a:solidFill>
                  <a:srgbClr val="000000"/>
                </a:solidFill>
                <a:latin typeface="IBM Plex Sans Condensed Italics"/>
                <a:ea typeface="IBM Plex Sans Condensed Italics"/>
                <a:cs typeface="IBM Plex Sans Condensed Italics"/>
                <a:sym typeface="IBM Plex Sans Condensed Italics"/>
              </a:rPr>
              <a:t>(Name) </a:t>
            </a:r>
          </a:p>
        </p:txBody>
      </p:sp>
      <p:sp>
        <p:nvSpPr>
          <p:cNvPr name="TextBox 97" id="97"/>
          <p:cNvSpPr txBox="true"/>
          <p:nvPr/>
        </p:nvSpPr>
        <p:spPr>
          <a:xfrm rot="0">
            <a:off x="10334801" y="4236368"/>
            <a:ext cx="334013" cy="156591"/>
          </a:xfrm>
          <a:prstGeom prst="rect">
            <a:avLst/>
          </a:prstGeom>
        </p:spPr>
        <p:txBody>
          <a:bodyPr anchor="t" rtlCol="false" tIns="0" lIns="0" bIns="0" rIns="0">
            <a:spAutoFit/>
          </a:bodyPr>
          <a:lstStyle/>
          <a:p>
            <a:pPr algn="l">
              <a:lnSpc>
                <a:spcPts val="1377"/>
              </a:lnSpc>
            </a:pPr>
            <a:r>
              <a:rPr lang="en-US" sz="984" i="true" spc="5">
                <a:solidFill>
                  <a:srgbClr val="000000"/>
                </a:solidFill>
                <a:latin typeface="IBM Plex Sans Condensed Italics"/>
                <a:ea typeface="IBM Plex Sans Condensed Italics"/>
                <a:cs typeface="IBM Plex Sans Condensed Italics"/>
                <a:sym typeface="IBM Plex Sans Condensed Italics"/>
              </a:rPr>
              <a:t>(City) </a:t>
            </a:r>
          </a:p>
        </p:txBody>
      </p:sp>
      <p:sp>
        <p:nvSpPr>
          <p:cNvPr name="TextBox 98" id="98"/>
          <p:cNvSpPr txBox="true"/>
          <p:nvPr/>
        </p:nvSpPr>
        <p:spPr>
          <a:xfrm rot="0">
            <a:off x="11129862" y="2160680"/>
            <a:ext cx="258451" cy="156591"/>
          </a:xfrm>
          <a:prstGeom prst="rect">
            <a:avLst/>
          </a:prstGeom>
        </p:spPr>
        <p:txBody>
          <a:bodyPr anchor="t" rtlCol="false" tIns="0" lIns="0" bIns="0" rIns="0">
            <a:spAutoFit/>
          </a:bodyPr>
          <a:lstStyle/>
          <a:p>
            <a:pPr algn="l">
              <a:lnSpc>
                <a:spcPts val="1377"/>
              </a:lnSpc>
            </a:pPr>
            <a:r>
              <a:rPr lang="en-US" sz="984" i="true" spc="6">
                <a:solidFill>
                  <a:srgbClr val="000000"/>
                </a:solidFill>
                <a:latin typeface="IBM Plex Sans Condensed Italics"/>
                <a:ea typeface="IBM Plex Sans Condensed Italics"/>
                <a:cs typeface="IBM Plex Sans Condensed Italics"/>
                <a:sym typeface="IBM Plex Sans Condensed Italics"/>
              </a:rPr>
              <a:t>(M.) </a:t>
            </a:r>
          </a:p>
        </p:txBody>
      </p:sp>
      <p:sp>
        <p:nvSpPr>
          <p:cNvPr name="TextBox 99" id="99"/>
          <p:cNvSpPr txBox="true"/>
          <p:nvPr/>
        </p:nvSpPr>
        <p:spPr>
          <a:xfrm rot="0">
            <a:off x="11340841" y="4236368"/>
            <a:ext cx="377180" cy="156591"/>
          </a:xfrm>
          <a:prstGeom prst="rect">
            <a:avLst/>
          </a:prstGeom>
        </p:spPr>
        <p:txBody>
          <a:bodyPr anchor="t" rtlCol="false" tIns="0" lIns="0" bIns="0" rIns="0">
            <a:spAutoFit/>
          </a:bodyPr>
          <a:lstStyle/>
          <a:p>
            <a:pPr algn="l">
              <a:lnSpc>
                <a:spcPts val="1377"/>
              </a:lnSpc>
            </a:pPr>
            <a:r>
              <a:rPr lang="en-US" sz="984" i="true" spc="5">
                <a:solidFill>
                  <a:srgbClr val="000000"/>
                </a:solidFill>
                <a:latin typeface="IBM Plex Sans Condensed Italics"/>
                <a:ea typeface="IBM Plex Sans Condensed Italics"/>
                <a:cs typeface="IBM Plex Sans Condensed Italics"/>
                <a:sym typeface="IBM Plex Sans Condensed Italics"/>
              </a:rPr>
              <a:t>(State) </a:t>
            </a:r>
          </a:p>
        </p:txBody>
      </p:sp>
      <p:sp>
        <p:nvSpPr>
          <p:cNvPr name="TextBox 100" id="100"/>
          <p:cNvSpPr txBox="true"/>
          <p:nvPr/>
        </p:nvSpPr>
        <p:spPr>
          <a:xfrm rot="0">
            <a:off x="12059874" y="4236368"/>
            <a:ext cx="312249" cy="156591"/>
          </a:xfrm>
          <a:prstGeom prst="rect">
            <a:avLst/>
          </a:prstGeom>
        </p:spPr>
        <p:txBody>
          <a:bodyPr anchor="t" rtlCol="false" tIns="0" lIns="0" bIns="0" rIns="0">
            <a:spAutoFit/>
          </a:bodyPr>
          <a:lstStyle/>
          <a:p>
            <a:pPr algn="l">
              <a:lnSpc>
                <a:spcPts val="1377"/>
              </a:lnSpc>
            </a:pPr>
            <a:r>
              <a:rPr lang="en-US" sz="984" i="true" spc="6">
                <a:solidFill>
                  <a:srgbClr val="000000"/>
                </a:solidFill>
                <a:latin typeface="IBM Plex Sans Condensed Italics"/>
                <a:ea typeface="IBM Plex Sans Condensed Italics"/>
                <a:cs typeface="IBM Plex Sans Condensed Italics"/>
                <a:sym typeface="IBM Plex Sans Condensed Italics"/>
              </a:rPr>
              <a:t>(ZIP) </a:t>
            </a:r>
          </a:p>
        </p:txBody>
      </p:sp>
      <p:sp>
        <p:nvSpPr>
          <p:cNvPr name="TextBox 101" id="101"/>
          <p:cNvSpPr txBox="true"/>
          <p:nvPr/>
        </p:nvSpPr>
        <p:spPr>
          <a:xfrm rot="0">
            <a:off x="10827091" y="5391560"/>
            <a:ext cx="1661541" cy="156591"/>
          </a:xfrm>
          <a:prstGeom prst="rect">
            <a:avLst/>
          </a:prstGeom>
        </p:spPr>
        <p:txBody>
          <a:bodyPr anchor="t" rtlCol="false" tIns="0" lIns="0" bIns="0" rIns="0">
            <a:spAutoFit/>
          </a:bodyPr>
          <a:lstStyle/>
          <a:p>
            <a:pPr algn="l">
              <a:lnSpc>
                <a:spcPts val="1377"/>
              </a:lnSpc>
            </a:pPr>
            <a:r>
              <a:rPr lang="en-US" sz="984" i="true" spc="5">
                <a:solidFill>
                  <a:srgbClr val="000000"/>
                </a:solidFill>
                <a:latin typeface="IBM Plex Sans Condensed Italics"/>
                <a:ea typeface="IBM Plex Sans Condensed Italics"/>
                <a:cs typeface="IBM Plex Sans Condensed Italics"/>
                <a:sym typeface="IBM Plex Sans Condensed Italics"/>
              </a:rPr>
              <a:t>(Phone, if different than above) </a:t>
            </a:r>
          </a:p>
        </p:txBody>
      </p:sp>
      <p:sp>
        <p:nvSpPr>
          <p:cNvPr name="TextBox 102" id="102"/>
          <p:cNvSpPr txBox="true"/>
          <p:nvPr/>
        </p:nvSpPr>
        <p:spPr>
          <a:xfrm rot="0">
            <a:off x="5626698" y="3247844"/>
            <a:ext cx="6993865" cy="127902"/>
          </a:xfrm>
          <a:prstGeom prst="rect">
            <a:avLst/>
          </a:prstGeom>
        </p:spPr>
        <p:txBody>
          <a:bodyPr anchor="t" rtlCol="false" tIns="0" lIns="0" bIns="0" rIns="0">
            <a:spAutoFit/>
          </a:bodyPr>
          <a:lstStyle/>
          <a:p>
            <a:pPr algn="l">
              <a:lnSpc>
                <a:spcPts val="1108"/>
              </a:lnSpc>
            </a:pPr>
            <a:r>
              <a:rPr lang="en-US" sz="792" spc="3">
                <a:solidFill>
                  <a:srgbClr val="000000"/>
                </a:solidFill>
                <a:latin typeface="IBM Plex Sans Condensed"/>
                <a:ea typeface="IBM Plex Sans Condensed"/>
                <a:cs typeface="IBM Plex Sans Condensed"/>
                <a:sym typeface="IBM Plex Sans Condensed"/>
              </a:rPr>
              <a:t>_ _ _ _ _ _ _ _ _ _ _ _ _ _ _ _ _ _ _ _ _ _ _ _ _ _ _ _ _ _ _ _ _ _ _ _ _ _ _ _ _ _ _ _ _ _ _ _ _ _ _ _ _ _ _ _ _ _ _ _ _ _ _ _ _ _ _ _ _ _ _ _ _ _ _ _ _ _ _ _ _ _ _ _ _ _ _ _ _ _ </a:t>
            </a:r>
          </a:p>
        </p:txBody>
      </p:sp>
      <p:sp>
        <p:nvSpPr>
          <p:cNvPr name="TextBox 103" id="103"/>
          <p:cNvSpPr txBox="true"/>
          <p:nvPr/>
        </p:nvSpPr>
        <p:spPr>
          <a:xfrm rot="0">
            <a:off x="5626698" y="5536892"/>
            <a:ext cx="6993865" cy="127902"/>
          </a:xfrm>
          <a:prstGeom prst="rect">
            <a:avLst/>
          </a:prstGeom>
        </p:spPr>
        <p:txBody>
          <a:bodyPr anchor="t" rtlCol="false" tIns="0" lIns="0" bIns="0" rIns="0">
            <a:spAutoFit/>
          </a:bodyPr>
          <a:lstStyle/>
          <a:p>
            <a:pPr algn="l">
              <a:lnSpc>
                <a:spcPts val="1108"/>
              </a:lnSpc>
            </a:pPr>
            <a:r>
              <a:rPr lang="en-US" sz="792" spc="3">
                <a:solidFill>
                  <a:srgbClr val="000000"/>
                </a:solidFill>
                <a:latin typeface="IBM Plex Sans Condensed"/>
                <a:ea typeface="IBM Plex Sans Condensed"/>
                <a:cs typeface="IBM Plex Sans Condensed"/>
                <a:sym typeface="IBM Plex Sans Condensed"/>
              </a:rPr>
              <a:t>_ _ _ _ _ _ _ _ _ _ _ _ _ _ _ _ _ _ _ _ _ _ _ _ _ _ _ _ _ _ _ _ _ _ _ _ _ _ _ _ _ _ _ _ _ _ _ _ _ _ _ _ _ _ _ _ _ _ _ _ _ _ _ _ _ _ _ _ _ _ _ _ _ _ _ _ _ _ _ _ _ _ _ _ _ _ _ _ _ _ </a:t>
            </a:r>
          </a:p>
        </p:txBody>
      </p:sp>
      <p:sp>
        <p:nvSpPr>
          <p:cNvPr name="TextBox 104" id="104"/>
          <p:cNvSpPr txBox="true"/>
          <p:nvPr/>
        </p:nvSpPr>
        <p:spPr>
          <a:xfrm rot="0">
            <a:off x="6015318" y="1114968"/>
            <a:ext cx="1704870" cy="516855"/>
          </a:xfrm>
          <a:prstGeom prst="rect">
            <a:avLst/>
          </a:prstGeom>
        </p:spPr>
        <p:txBody>
          <a:bodyPr anchor="t" rtlCol="false" tIns="0" lIns="0" bIns="0" rIns="0">
            <a:spAutoFit/>
          </a:bodyPr>
          <a:lstStyle/>
          <a:p>
            <a:pPr algn="just">
              <a:lnSpc>
                <a:spcPts val="1848"/>
              </a:lnSpc>
            </a:pPr>
            <a:r>
              <a:rPr lang="en-US" sz="1584">
                <a:solidFill>
                  <a:srgbClr val="FFFFFF"/>
                </a:solidFill>
                <a:latin typeface="Arial"/>
                <a:ea typeface="Arial"/>
                <a:cs typeface="Arial"/>
                <a:sym typeface="Arial"/>
              </a:rPr>
              <a:t>A</a:t>
            </a:r>
            <a:r>
              <a:rPr lang="en-US" sz="1584">
                <a:solidFill>
                  <a:srgbClr val="000000"/>
                </a:solidFill>
                <a:latin typeface="Arial"/>
                <a:ea typeface="Arial"/>
                <a:cs typeface="Arial"/>
                <a:sym typeface="Arial"/>
              </a:rPr>
              <a:t> </a:t>
            </a:r>
            <a:r>
              <a:rPr lang="en-US" sz="1584">
                <a:solidFill>
                  <a:srgbClr val="FFFFFF"/>
                </a:solidFill>
                <a:latin typeface="Arial"/>
                <a:ea typeface="Arial"/>
                <a:cs typeface="Arial"/>
                <a:sym typeface="Arial"/>
              </a:rPr>
              <a:t>ctivit</a:t>
            </a:r>
            <a:r>
              <a:rPr lang="en-US" sz="1584">
                <a:solidFill>
                  <a:srgbClr val="000000"/>
                </a:solidFill>
                <a:latin typeface="Arial"/>
                <a:ea typeface="Arial"/>
                <a:cs typeface="Arial"/>
                <a:sym typeface="Arial"/>
              </a:rPr>
              <a:t> </a:t>
            </a:r>
            <a:r>
              <a:rPr lang="en-US" sz="1584">
                <a:solidFill>
                  <a:srgbClr val="FFFFFF"/>
                </a:solidFill>
                <a:latin typeface="Arial"/>
                <a:ea typeface="Arial"/>
                <a:cs typeface="Arial"/>
                <a:sym typeface="Arial"/>
              </a:rPr>
              <a:t>y and</a:t>
            </a:r>
            <a:r>
              <a:rPr lang="en-US" sz="1584">
                <a:solidFill>
                  <a:srgbClr val="000000"/>
                </a:solidFill>
                <a:latin typeface="Arial"/>
                <a:ea typeface="Arial"/>
                <a:cs typeface="Arial"/>
                <a:sym typeface="Arial"/>
              </a:rPr>
              <a:t> </a:t>
            </a:r>
            <a:r>
              <a:rPr lang="en-US" sz="1584">
                <a:solidFill>
                  <a:srgbClr val="FFFFFF"/>
                </a:solidFill>
                <a:latin typeface="Arial"/>
                <a:ea typeface="Arial"/>
                <a:cs typeface="Arial"/>
                <a:sym typeface="Arial"/>
              </a:rPr>
              <a:t>Eve</a:t>
            </a:r>
            <a:r>
              <a:rPr lang="en-US" sz="1584">
                <a:solidFill>
                  <a:srgbClr val="000000"/>
                </a:solidFill>
                <a:latin typeface="Arial"/>
                <a:ea typeface="Arial"/>
                <a:cs typeface="Arial"/>
                <a:sym typeface="Arial"/>
              </a:rPr>
              <a:t> </a:t>
            </a:r>
            <a:r>
              <a:rPr lang="en-US" sz="1584">
                <a:solidFill>
                  <a:srgbClr val="FFFFFF"/>
                </a:solidFill>
                <a:latin typeface="Arial"/>
                <a:ea typeface="Arial"/>
                <a:cs typeface="Arial"/>
                <a:sym typeface="Arial"/>
              </a:rPr>
              <a:t>nt Acceptance Form </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5573778" y="4259723"/>
            <a:ext cx="351539" cy="555241"/>
            <a:chOff x="0" y="0"/>
            <a:chExt cx="351536" cy="555244"/>
          </a:xfrm>
        </p:grpSpPr>
        <p:sp>
          <p:nvSpPr>
            <p:cNvPr name="Freeform 3" id="3"/>
            <p:cNvSpPr/>
            <p:nvPr/>
          </p:nvSpPr>
          <p:spPr>
            <a:xfrm flipH="false" flipV="false" rot="0">
              <a:off x="110744" y="116332"/>
              <a:ext cx="131064" cy="131064"/>
            </a:xfrm>
            <a:custGeom>
              <a:avLst/>
              <a:gdLst/>
              <a:ahLst/>
              <a:cxnLst/>
              <a:rect r="r" b="b" t="t" l="l"/>
              <a:pathLst>
                <a:path h="131064" w="131064">
                  <a:moveTo>
                    <a:pt x="0" y="0"/>
                  </a:moveTo>
                  <a:lnTo>
                    <a:pt x="131064" y="0"/>
                  </a:lnTo>
                  <a:lnTo>
                    <a:pt x="131064" y="131064"/>
                  </a:lnTo>
                  <a:lnTo>
                    <a:pt x="0" y="131064"/>
                  </a:lnTo>
                  <a:close/>
                </a:path>
              </a:pathLst>
            </a:custGeom>
            <a:solidFill>
              <a:srgbClr val="000000">
                <a:alpha val="0"/>
              </a:srgbClr>
            </a:solidFill>
          </p:spPr>
        </p:sp>
        <p:sp>
          <p:nvSpPr>
            <p:cNvPr name="Freeform 4" id="4"/>
            <p:cNvSpPr/>
            <p:nvPr/>
          </p:nvSpPr>
          <p:spPr>
            <a:xfrm flipH="false" flipV="false" rot="0">
              <a:off x="106172" y="111760"/>
              <a:ext cx="140208" cy="140208"/>
            </a:xfrm>
            <a:custGeom>
              <a:avLst/>
              <a:gdLst/>
              <a:ahLst/>
              <a:cxnLst/>
              <a:rect r="r" b="b" t="t" l="l"/>
              <a:pathLst>
                <a:path h="140208" w="140208">
                  <a:moveTo>
                    <a:pt x="4572" y="0"/>
                  </a:moveTo>
                  <a:lnTo>
                    <a:pt x="135636" y="0"/>
                  </a:lnTo>
                  <a:lnTo>
                    <a:pt x="140208" y="0"/>
                  </a:lnTo>
                  <a:lnTo>
                    <a:pt x="140208" y="4572"/>
                  </a:lnTo>
                  <a:lnTo>
                    <a:pt x="140208" y="135636"/>
                  </a:lnTo>
                  <a:lnTo>
                    <a:pt x="140208" y="140208"/>
                  </a:lnTo>
                  <a:lnTo>
                    <a:pt x="135636" y="140208"/>
                  </a:lnTo>
                  <a:lnTo>
                    <a:pt x="4572" y="140208"/>
                  </a:lnTo>
                  <a:lnTo>
                    <a:pt x="0" y="140208"/>
                  </a:lnTo>
                  <a:lnTo>
                    <a:pt x="0" y="135636"/>
                  </a:lnTo>
                  <a:lnTo>
                    <a:pt x="0" y="4572"/>
                  </a:lnTo>
                  <a:lnTo>
                    <a:pt x="0" y="0"/>
                  </a:lnTo>
                  <a:lnTo>
                    <a:pt x="4572" y="0"/>
                  </a:lnTo>
                  <a:moveTo>
                    <a:pt x="4572" y="9144"/>
                  </a:moveTo>
                  <a:lnTo>
                    <a:pt x="4572" y="4572"/>
                  </a:lnTo>
                  <a:lnTo>
                    <a:pt x="9144" y="4572"/>
                  </a:lnTo>
                  <a:lnTo>
                    <a:pt x="9144" y="135636"/>
                  </a:lnTo>
                  <a:lnTo>
                    <a:pt x="4572" y="135636"/>
                  </a:lnTo>
                  <a:lnTo>
                    <a:pt x="4572" y="131064"/>
                  </a:lnTo>
                  <a:lnTo>
                    <a:pt x="135636" y="131064"/>
                  </a:lnTo>
                  <a:lnTo>
                    <a:pt x="135636" y="135636"/>
                  </a:lnTo>
                  <a:lnTo>
                    <a:pt x="131064" y="135636"/>
                  </a:lnTo>
                  <a:lnTo>
                    <a:pt x="131064" y="4572"/>
                  </a:lnTo>
                  <a:lnTo>
                    <a:pt x="135636" y="4572"/>
                  </a:lnTo>
                  <a:lnTo>
                    <a:pt x="135636" y="9144"/>
                  </a:lnTo>
                  <a:lnTo>
                    <a:pt x="4572" y="9144"/>
                  </a:lnTo>
                  <a:close/>
                </a:path>
              </a:pathLst>
            </a:custGeom>
            <a:solidFill>
              <a:srgbClr val="000000"/>
            </a:solidFill>
          </p:spPr>
        </p:sp>
        <p:sp>
          <p:nvSpPr>
            <p:cNvPr name="Freeform 5" id="5"/>
            <p:cNvSpPr/>
            <p:nvPr/>
          </p:nvSpPr>
          <p:spPr>
            <a:xfrm flipH="false" flipV="false" rot="0">
              <a:off x="110744" y="299212"/>
              <a:ext cx="131064" cy="131064"/>
            </a:xfrm>
            <a:custGeom>
              <a:avLst/>
              <a:gdLst/>
              <a:ahLst/>
              <a:cxnLst/>
              <a:rect r="r" b="b" t="t" l="l"/>
              <a:pathLst>
                <a:path h="131064" w="131064">
                  <a:moveTo>
                    <a:pt x="0" y="0"/>
                  </a:moveTo>
                  <a:lnTo>
                    <a:pt x="131064" y="0"/>
                  </a:lnTo>
                  <a:lnTo>
                    <a:pt x="131064" y="131064"/>
                  </a:lnTo>
                  <a:lnTo>
                    <a:pt x="0" y="131064"/>
                  </a:lnTo>
                  <a:close/>
                </a:path>
              </a:pathLst>
            </a:custGeom>
            <a:solidFill>
              <a:srgbClr val="000000">
                <a:alpha val="0"/>
              </a:srgbClr>
            </a:solidFill>
          </p:spPr>
        </p:sp>
        <p:sp>
          <p:nvSpPr>
            <p:cNvPr name="Freeform 6" id="6"/>
            <p:cNvSpPr/>
            <p:nvPr/>
          </p:nvSpPr>
          <p:spPr>
            <a:xfrm flipH="false" flipV="false" rot="0">
              <a:off x="106172" y="294640"/>
              <a:ext cx="140208" cy="140208"/>
            </a:xfrm>
            <a:custGeom>
              <a:avLst/>
              <a:gdLst/>
              <a:ahLst/>
              <a:cxnLst/>
              <a:rect r="r" b="b" t="t" l="l"/>
              <a:pathLst>
                <a:path h="140208" w="140208">
                  <a:moveTo>
                    <a:pt x="4572" y="0"/>
                  </a:moveTo>
                  <a:lnTo>
                    <a:pt x="135636" y="0"/>
                  </a:lnTo>
                  <a:lnTo>
                    <a:pt x="140208" y="0"/>
                  </a:lnTo>
                  <a:lnTo>
                    <a:pt x="140208" y="4572"/>
                  </a:lnTo>
                  <a:lnTo>
                    <a:pt x="140208" y="135636"/>
                  </a:lnTo>
                  <a:lnTo>
                    <a:pt x="140208" y="140208"/>
                  </a:lnTo>
                  <a:lnTo>
                    <a:pt x="135636" y="140208"/>
                  </a:lnTo>
                  <a:lnTo>
                    <a:pt x="4572" y="140208"/>
                  </a:lnTo>
                  <a:lnTo>
                    <a:pt x="0" y="140208"/>
                  </a:lnTo>
                  <a:lnTo>
                    <a:pt x="0" y="135636"/>
                  </a:lnTo>
                  <a:lnTo>
                    <a:pt x="0" y="4572"/>
                  </a:lnTo>
                  <a:lnTo>
                    <a:pt x="0" y="0"/>
                  </a:lnTo>
                  <a:lnTo>
                    <a:pt x="4572" y="0"/>
                  </a:lnTo>
                  <a:moveTo>
                    <a:pt x="4572" y="9144"/>
                  </a:moveTo>
                  <a:lnTo>
                    <a:pt x="4572" y="4572"/>
                  </a:lnTo>
                  <a:lnTo>
                    <a:pt x="9144" y="4572"/>
                  </a:lnTo>
                  <a:lnTo>
                    <a:pt x="9144" y="135636"/>
                  </a:lnTo>
                  <a:lnTo>
                    <a:pt x="4572" y="135636"/>
                  </a:lnTo>
                  <a:lnTo>
                    <a:pt x="4572" y="131064"/>
                  </a:lnTo>
                  <a:lnTo>
                    <a:pt x="135636" y="131064"/>
                  </a:lnTo>
                  <a:lnTo>
                    <a:pt x="135636" y="135636"/>
                  </a:lnTo>
                  <a:lnTo>
                    <a:pt x="131064" y="135636"/>
                  </a:lnTo>
                  <a:lnTo>
                    <a:pt x="131064" y="4572"/>
                  </a:lnTo>
                  <a:lnTo>
                    <a:pt x="135636" y="4572"/>
                  </a:lnTo>
                  <a:lnTo>
                    <a:pt x="135636" y="9144"/>
                  </a:lnTo>
                  <a:lnTo>
                    <a:pt x="4572" y="9144"/>
                  </a:lnTo>
                  <a:close/>
                </a:path>
              </a:pathLst>
            </a:custGeom>
            <a:solidFill>
              <a:srgbClr val="000000"/>
            </a:solidFill>
          </p:spPr>
        </p:sp>
        <p:sp>
          <p:nvSpPr>
            <p:cNvPr name="Freeform 7" id="7"/>
            <p:cNvSpPr/>
            <p:nvPr/>
          </p:nvSpPr>
          <p:spPr>
            <a:xfrm flipH="false" flipV="false" rot="0">
              <a:off x="63500" y="63500"/>
              <a:ext cx="224536" cy="224536"/>
            </a:xfrm>
            <a:custGeom>
              <a:avLst/>
              <a:gdLst/>
              <a:ahLst/>
              <a:cxnLst/>
              <a:rect r="r" b="b" t="t" l="l"/>
              <a:pathLst>
                <a:path h="224536" w="224536">
                  <a:moveTo>
                    <a:pt x="0" y="224536"/>
                  </a:moveTo>
                  <a:lnTo>
                    <a:pt x="224536" y="224536"/>
                  </a:lnTo>
                  <a:lnTo>
                    <a:pt x="224536" y="0"/>
                  </a:lnTo>
                  <a:lnTo>
                    <a:pt x="0" y="0"/>
                  </a:lnTo>
                  <a:close/>
                </a:path>
              </a:pathLst>
            </a:custGeom>
            <a:solidFill>
              <a:srgbClr val="FFFFFF"/>
            </a:solidFill>
          </p:spPr>
        </p:sp>
        <p:sp>
          <p:nvSpPr>
            <p:cNvPr name="Freeform 8" id="8"/>
            <p:cNvSpPr/>
            <p:nvPr/>
          </p:nvSpPr>
          <p:spPr>
            <a:xfrm flipH="false" flipV="false" rot="0">
              <a:off x="63500" y="63500"/>
              <a:ext cx="224536" cy="224536"/>
            </a:xfrm>
            <a:custGeom>
              <a:avLst/>
              <a:gdLst/>
              <a:ahLst/>
              <a:cxnLst/>
              <a:rect r="r" b="b" t="t" l="l"/>
              <a:pathLst>
                <a:path h="224536" w="224536">
                  <a:moveTo>
                    <a:pt x="6223" y="212090"/>
                  </a:moveTo>
                  <a:lnTo>
                    <a:pt x="218313" y="212090"/>
                  </a:lnTo>
                  <a:lnTo>
                    <a:pt x="218313" y="218313"/>
                  </a:lnTo>
                  <a:lnTo>
                    <a:pt x="212090" y="218313"/>
                  </a:lnTo>
                  <a:lnTo>
                    <a:pt x="212090" y="6223"/>
                  </a:lnTo>
                  <a:lnTo>
                    <a:pt x="218313" y="6223"/>
                  </a:lnTo>
                  <a:lnTo>
                    <a:pt x="218313" y="12446"/>
                  </a:lnTo>
                  <a:lnTo>
                    <a:pt x="6223" y="12446"/>
                  </a:lnTo>
                  <a:lnTo>
                    <a:pt x="6223" y="6223"/>
                  </a:lnTo>
                  <a:lnTo>
                    <a:pt x="12446" y="6223"/>
                  </a:lnTo>
                  <a:lnTo>
                    <a:pt x="12446" y="218313"/>
                  </a:lnTo>
                  <a:lnTo>
                    <a:pt x="6223" y="218313"/>
                  </a:lnTo>
                  <a:lnTo>
                    <a:pt x="6223" y="212090"/>
                  </a:lnTo>
                  <a:moveTo>
                    <a:pt x="6223" y="224536"/>
                  </a:moveTo>
                  <a:lnTo>
                    <a:pt x="0" y="224536"/>
                  </a:lnTo>
                  <a:lnTo>
                    <a:pt x="0" y="218313"/>
                  </a:lnTo>
                  <a:lnTo>
                    <a:pt x="0" y="6223"/>
                  </a:lnTo>
                  <a:lnTo>
                    <a:pt x="0" y="0"/>
                  </a:lnTo>
                  <a:lnTo>
                    <a:pt x="6223" y="0"/>
                  </a:lnTo>
                  <a:lnTo>
                    <a:pt x="218313" y="0"/>
                  </a:lnTo>
                  <a:lnTo>
                    <a:pt x="224536" y="0"/>
                  </a:lnTo>
                  <a:lnTo>
                    <a:pt x="224536" y="6223"/>
                  </a:lnTo>
                  <a:lnTo>
                    <a:pt x="224536" y="218313"/>
                  </a:lnTo>
                  <a:lnTo>
                    <a:pt x="224536" y="224536"/>
                  </a:lnTo>
                  <a:lnTo>
                    <a:pt x="218313" y="224536"/>
                  </a:lnTo>
                  <a:lnTo>
                    <a:pt x="6223" y="224536"/>
                  </a:lnTo>
                  <a:close/>
                </a:path>
              </a:pathLst>
            </a:custGeom>
            <a:solidFill>
              <a:srgbClr val="000000"/>
            </a:solidFill>
          </p:spPr>
        </p:sp>
        <p:sp>
          <p:nvSpPr>
            <p:cNvPr name="Freeform 9" id="9"/>
            <p:cNvSpPr/>
            <p:nvPr/>
          </p:nvSpPr>
          <p:spPr>
            <a:xfrm flipH="false" flipV="false" rot="0">
              <a:off x="63500" y="267208"/>
              <a:ext cx="224536" cy="224536"/>
            </a:xfrm>
            <a:custGeom>
              <a:avLst/>
              <a:gdLst/>
              <a:ahLst/>
              <a:cxnLst/>
              <a:rect r="r" b="b" t="t" l="l"/>
              <a:pathLst>
                <a:path h="224536" w="224536">
                  <a:moveTo>
                    <a:pt x="0" y="224536"/>
                  </a:moveTo>
                  <a:lnTo>
                    <a:pt x="224536" y="224536"/>
                  </a:lnTo>
                  <a:lnTo>
                    <a:pt x="224536" y="0"/>
                  </a:lnTo>
                  <a:lnTo>
                    <a:pt x="0" y="0"/>
                  </a:lnTo>
                  <a:close/>
                </a:path>
              </a:pathLst>
            </a:custGeom>
            <a:solidFill>
              <a:srgbClr val="FFFFFF"/>
            </a:solidFill>
          </p:spPr>
        </p:sp>
        <p:sp>
          <p:nvSpPr>
            <p:cNvPr name="Freeform 10" id="10"/>
            <p:cNvSpPr/>
            <p:nvPr/>
          </p:nvSpPr>
          <p:spPr>
            <a:xfrm flipH="false" flipV="false" rot="0">
              <a:off x="63500" y="267208"/>
              <a:ext cx="224536" cy="224536"/>
            </a:xfrm>
            <a:custGeom>
              <a:avLst/>
              <a:gdLst/>
              <a:ahLst/>
              <a:cxnLst/>
              <a:rect r="r" b="b" t="t" l="l"/>
              <a:pathLst>
                <a:path h="224536" w="224536">
                  <a:moveTo>
                    <a:pt x="6223" y="212090"/>
                  </a:moveTo>
                  <a:lnTo>
                    <a:pt x="218313" y="212090"/>
                  </a:lnTo>
                  <a:lnTo>
                    <a:pt x="218313" y="218313"/>
                  </a:lnTo>
                  <a:lnTo>
                    <a:pt x="212090" y="218313"/>
                  </a:lnTo>
                  <a:lnTo>
                    <a:pt x="212090" y="6223"/>
                  </a:lnTo>
                  <a:lnTo>
                    <a:pt x="218313" y="6223"/>
                  </a:lnTo>
                  <a:lnTo>
                    <a:pt x="218313" y="12446"/>
                  </a:lnTo>
                  <a:lnTo>
                    <a:pt x="6223" y="12446"/>
                  </a:lnTo>
                  <a:lnTo>
                    <a:pt x="6223" y="6223"/>
                  </a:lnTo>
                  <a:lnTo>
                    <a:pt x="12446" y="6223"/>
                  </a:lnTo>
                  <a:lnTo>
                    <a:pt x="12446" y="218313"/>
                  </a:lnTo>
                  <a:lnTo>
                    <a:pt x="6223" y="218313"/>
                  </a:lnTo>
                  <a:lnTo>
                    <a:pt x="6223" y="212090"/>
                  </a:lnTo>
                  <a:moveTo>
                    <a:pt x="6223" y="224536"/>
                  </a:moveTo>
                  <a:lnTo>
                    <a:pt x="0" y="224536"/>
                  </a:lnTo>
                  <a:lnTo>
                    <a:pt x="0" y="218313"/>
                  </a:lnTo>
                  <a:lnTo>
                    <a:pt x="0" y="6223"/>
                  </a:lnTo>
                  <a:lnTo>
                    <a:pt x="0" y="0"/>
                  </a:lnTo>
                  <a:lnTo>
                    <a:pt x="6223" y="0"/>
                  </a:lnTo>
                  <a:lnTo>
                    <a:pt x="218313" y="0"/>
                  </a:lnTo>
                  <a:lnTo>
                    <a:pt x="224536" y="0"/>
                  </a:lnTo>
                  <a:lnTo>
                    <a:pt x="224536" y="6223"/>
                  </a:lnTo>
                  <a:lnTo>
                    <a:pt x="224536" y="218313"/>
                  </a:lnTo>
                  <a:lnTo>
                    <a:pt x="224536" y="224536"/>
                  </a:lnTo>
                  <a:lnTo>
                    <a:pt x="218313" y="224536"/>
                  </a:lnTo>
                  <a:lnTo>
                    <a:pt x="6223" y="224536"/>
                  </a:lnTo>
                  <a:close/>
                </a:path>
              </a:pathLst>
            </a:custGeom>
            <a:solidFill>
              <a:srgbClr val="000000"/>
            </a:solidFill>
          </p:spPr>
        </p:sp>
      </p:grpSp>
      <p:grpSp>
        <p:nvGrpSpPr>
          <p:cNvPr name="Group 11" id="11"/>
          <p:cNvGrpSpPr>
            <a:grpSpLocks noChangeAspect="true"/>
          </p:cNvGrpSpPr>
          <p:nvPr/>
        </p:nvGrpSpPr>
        <p:grpSpPr>
          <a:xfrm rot="0">
            <a:off x="6653789" y="4259723"/>
            <a:ext cx="351539" cy="351539"/>
            <a:chOff x="0" y="0"/>
            <a:chExt cx="351536" cy="351536"/>
          </a:xfrm>
        </p:grpSpPr>
        <p:sp>
          <p:nvSpPr>
            <p:cNvPr name="Freeform 12" id="12"/>
            <p:cNvSpPr/>
            <p:nvPr/>
          </p:nvSpPr>
          <p:spPr>
            <a:xfrm flipH="false" flipV="false" rot="0">
              <a:off x="124968" y="116332"/>
              <a:ext cx="131064" cy="131064"/>
            </a:xfrm>
            <a:custGeom>
              <a:avLst/>
              <a:gdLst/>
              <a:ahLst/>
              <a:cxnLst/>
              <a:rect r="r" b="b" t="t" l="l"/>
              <a:pathLst>
                <a:path h="131064" w="131064">
                  <a:moveTo>
                    <a:pt x="0" y="0"/>
                  </a:moveTo>
                  <a:lnTo>
                    <a:pt x="131064" y="0"/>
                  </a:lnTo>
                  <a:lnTo>
                    <a:pt x="131064" y="131064"/>
                  </a:lnTo>
                  <a:lnTo>
                    <a:pt x="0" y="131064"/>
                  </a:lnTo>
                  <a:close/>
                </a:path>
              </a:pathLst>
            </a:custGeom>
            <a:solidFill>
              <a:srgbClr val="000000">
                <a:alpha val="0"/>
              </a:srgbClr>
            </a:solidFill>
          </p:spPr>
        </p:sp>
        <p:sp>
          <p:nvSpPr>
            <p:cNvPr name="Freeform 13" id="13"/>
            <p:cNvSpPr/>
            <p:nvPr/>
          </p:nvSpPr>
          <p:spPr>
            <a:xfrm flipH="false" flipV="false" rot="0">
              <a:off x="120396" y="111760"/>
              <a:ext cx="140208" cy="140208"/>
            </a:xfrm>
            <a:custGeom>
              <a:avLst/>
              <a:gdLst/>
              <a:ahLst/>
              <a:cxnLst/>
              <a:rect r="r" b="b" t="t" l="l"/>
              <a:pathLst>
                <a:path h="140208" w="140208">
                  <a:moveTo>
                    <a:pt x="4572" y="0"/>
                  </a:moveTo>
                  <a:lnTo>
                    <a:pt x="135636" y="0"/>
                  </a:lnTo>
                  <a:lnTo>
                    <a:pt x="140208" y="0"/>
                  </a:lnTo>
                  <a:lnTo>
                    <a:pt x="140208" y="4572"/>
                  </a:lnTo>
                  <a:lnTo>
                    <a:pt x="140208" y="135636"/>
                  </a:lnTo>
                  <a:lnTo>
                    <a:pt x="140208" y="140208"/>
                  </a:lnTo>
                  <a:lnTo>
                    <a:pt x="135636" y="140208"/>
                  </a:lnTo>
                  <a:lnTo>
                    <a:pt x="4572" y="140208"/>
                  </a:lnTo>
                  <a:lnTo>
                    <a:pt x="0" y="140208"/>
                  </a:lnTo>
                  <a:lnTo>
                    <a:pt x="0" y="135636"/>
                  </a:lnTo>
                  <a:lnTo>
                    <a:pt x="0" y="4572"/>
                  </a:lnTo>
                  <a:lnTo>
                    <a:pt x="0" y="0"/>
                  </a:lnTo>
                  <a:lnTo>
                    <a:pt x="4572" y="0"/>
                  </a:lnTo>
                  <a:moveTo>
                    <a:pt x="4572" y="9144"/>
                  </a:moveTo>
                  <a:lnTo>
                    <a:pt x="4572" y="4572"/>
                  </a:lnTo>
                  <a:lnTo>
                    <a:pt x="9144" y="4572"/>
                  </a:lnTo>
                  <a:lnTo>
                    <a:pt x="9144" y="135636"/>
                  </a:lnTo>
                  <a:lnTo>
                    <a:pt x="4572" y="135636"/>
                  </a:lnTo>
                  <a:lnTo>
                    <a:pt x="4572" y="131064"/>
                  </a:lnTo>
                  <a:lnTo>
                    <a:pt x="135636" y="131064"/>
                  </a:lnTo>
                  <a:lnTo>
                    <a:pt x="135636" y="135636"/>
                  </a:lnTo>
                  <a:lnTo>
                    <a:pt x="131064" y="135636"/>
                  </a:lnTo>
                  <a:lnTo>
                    <a:pt x="131064" y="4572"/>
                  </a:lnTo>
                  <a:lnTo>
                    <a:pt x="135636" y="4572"/>
                  </a:lnTo>
                  <a:lnTo>
                    <a:pt x="135636" y="9144"/>
                  </a:lnTo>
                  <a:lnTo>
                    <a:pt x="4572" y="9144"/>
                  </a:lnTo>
                  <a:close/>
                </a:path>
              </a:pathLst>
            </a:custGeom>
            <a:solidFill>
              <a:srgbClr val="000000"/>
            </a:solidFill>
          </p:spPr>
        </p:sp>
        <p:sp>
          <p:nvSpPr>
            <p:cNvPr name="Freeform 14" id="14"/>
            <p:cNvSpPr/>
            <p:nvPr/>
          </p:nvSpPr>
          <p:spPr>
            <a:xfrm flipH="false" flipV="false" rot="0">
              <a:off x="63500" y="63500"/>
              <a:ext cx="224536" cy="224536"/>
            </a:xfrm>
            <a:custGeom>
              <a:avLst/>
              <a:gdLst/>
              <a:ahLst/>
              <a:cxnLst/>
              <a:rect r="r" b="b" t="t" l="l"/>
              <a:pathLst>
                <a:path h="224536" w="224536">
                  <a:moveTo>
                    <a:pt x="0" y="224536"/>
                  </a:moveTo>
                  <a:lnTo>
                    <a:pt x="224536" y="224536"/>
                  </a:lnTo>
                  <a:lnTo>
                    <a:pt x="224536" y="0"/>
                  </a:lnTo>
                  <a:lnTo>
                    <a:pt x="0" y="0"/>
                  </a:lnTo>
                  <a:close/>
                </a:path>
              </a:pathLst>
            </a:custGeom>
            <a:solidFill>
              <a:srgbClr val="FFFFFF"/>
            </a:solidFill>
          </p:spPr>
        </p:sp>
        <p:sp>
          <p:nvSpPr>
            <p:cNvPr name="Freeform 15" id="15"/>
            <p:cNvSpPr/>
            <p:nvPr/>
          </p:nvSpPr>
          <p:spPr>
            <a:xfrm flipH="false" flipV="false" rot="0">
              <a:off x="63500" y="63500"/>
              <a:ext cx="224536" cy="224536"/>
            </a:xfrm>
            <a:custGeom>
              <a:avLst/>
              <a:gdLst/>
              <a:ahLst/>
              <a:cxnLst/>
              <a:rect r="r" b="b" t="t" l="l"/>
              <a:pathLst>
                <a:path h="224536" w="224536">
                  <a:moveTo>
                    <a:pt x="6223" y="212090"/>
                  </a:moveTo>
                  <a:lnTo>
                    <a:pt x="218313" y="212090"/>
                  </a:lnTo>
                  <a:lnTo>
                    <a:pt x="218313" y="218313"/>
                  </a:lnTo>
                  <a:lnTo>
                    <a:pt x="212090" y="218313"/>
                  </a:lnTo>
                  <a:lnTo>
                    <a:pt x="212090" y="6223"/>
                  </a:lnTo>
                  <a:lnTo>
                    <a:pt x="218313" y="6223"/>
                  </a:lnTo>
                  <a:lnTo>
                    <a:pt x="218313" y="12446"/>
                  </a:lnTo>
                  <a:lnTo>
                    <a:pt x="6223" y="12446"/>
                  </a:lnTo>
                  <a:lnTo>
                    <a:pt x="6223" y="6223"/>
                  </a:lnTo>
                  <a:lnTo>
                    <a:pt x="12446" y="6223"/>
                  </a:lnTo>
                  <a:lnTo>
                    <a:pt x="12446" y="218313"/>
                  </a:lnTo>
                  <a:lnTo>
                    <a:pt x="6223" y="218313"/>
                  </a:lnTo>
                  <a:lnTo>
                    <a:pt x="6223" y="212090"/>
                  </a:lnTo>
                  <a:moveTo>
                    <a:pt x="6223" y="224536"/>
                  </a:moveTo>
                  <a:lnTo>
                    <a:pt x="0" y="224536"/>
                  </a:lnTo>
                  <a:lnTo>
                    <a:pt x="0" y="218313"/>
                  </a:lnTo>
                  <a:lnTo>
                    <a:pt x="0" y="6223"/>
                  </a:lnTo>
                  <a:lnTo>
                    <a:pt x="0" y="0"/>
                  </a:lnTo>
                  <a:lnTo>
                    <a:pt x="6223" y="0"/>
                  </a:lnTo>
                  <a:lnTo>
                    <a:pt x="218313" y="0"/>
                  </a:lnTo>
                  <a:lnTo>
                    <a:pt x="224536" y="0"/>
                  </a:lnTo>
                  <a:lnTo>
                    <a:pt x="224536" y="6223"/>
                  </a:lnTo>
                  <a:lnTo>
                    <a:pt x="224536" y="218313"/>
                  </a:lnTo>
                  <a:lnTo>
                    <a:pt x="224536" y="224536"/>
                  </a:lnTo>
                  <a:lnTo>
                    <a:pt x="218313" y="224536"/>
                  </a:lnTo>
                  <a:lnTo>
                    <a:pt x="6223" y="224536"/>
                  </a:lnTo>
                  <a:close/>
                </a:path>
              </a:pathLst>
            </a:custGeom>
            <a:solidFill>
              <a:srgbClr val="000000"/>
            </a:solidFill>
          </p:spPr>
        </p:sp>
      </p:grpSp>
      <p:sp>
        <p:nvSpPr>
          <p:cNvPr name="Freeform 16" id="16"/>
          <p:cNvSpPr/>
          <p:nvPr/>
        </p:nvSpPr>
        <p:spPr>
          <a:xfrm flipH="false" flipV="false" rot="0">
            <a:off x="7361449" y="7237085"/>
            <a:ext cx="268719" cy="901189"/>
          </a:xfrm>
          <a:custGeom>
            <a:avLst/>
            <a:gdLst/>
            <a:ahLst/>
            <a:cxnLst/>
            <a:rect r="r" b="b" t="t" l="l"/>
            <a:pathLst>
              <a:path h="901189" w="268719">
                <a:moveTo>
                  <a:pt x="0" y="0"/>
                </a:moveTo>
                <a:lnTo>
                  <a:pt x="268719" y="0"/>
                </a:lnTo>
                <a:lnTo>
                  <a:pt x="268719" y="901189"/>
                </a:lnTo>
                <a:lnTo>
                  <a:pt x="0" y="90118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7" id="17"/>
          <p:cNvGrpSpPr>
            <a:grpSpLocks noChangeAspect="true"/>
          </p:cNvGrpSpPr>
          <p:nvPr/>
        </p:nvGrpSpPr>
        <p:grpSpPr>
          <a:xfrm rot="0">
            <a:off x="7809505" y="7230523"/>
            <a:ext cx="277863" cy="907761"/>
            <a:chOff x="0" y="0"/>
            <a:chExt cx="277863" cy="907758"/>
          </a:xfrm>
        </p:grpSpPr>
        <p:sp>
          <p:nvSpPr>
            <p:cNvPr name="Freeform 18" id="18"/>
            <p:cNvSpPr/>
            <p:nvPr/>
          </p:nvSpPr>
          <p:spPr>
            <a:xfrm flipH="false" flipV="false" rot="0">
              <a:off x="78740" y="74676"/>
              <a:ext cx="131064" cy="131064"/>
            </a:xfrm>
            <a:custGeom>
              <a:avLst/>
              <a:gdLst/>
              <a:ahLst/>
              <a:cxnLst/>
              <a:rect r="r" b="b" t="t" l="l"/>
              <a:pathLst>
                <a:path h="131064" w="131064">
                  <a:moveTo>
                    <a:pt x="0" y="0"/>
                  </a:moveTo>
                  <a:lnTo>
                    <a:pt x="131064" y="0"/>
                  </a:lnTo>
                  <a:lnTo>
                    <a:pt x="131064" y="131064"/>
                  </a:lnTo>
                  <a:lnTo>
                    <a:pt x="0" y="131064"/>
                  </a:lnTo>
                  <a:close/>
                </a:path>
              </a:pathLst>
            </a:custGeom>
            <a:solidFill>
              <a:srgbClr val="000000">
                <a:alpha val="0"/>
              </a:srgbClr>
            </a:solidFill>
          </p:spPr>
        </p:sp>
        <p:sp>
          <p:nvSpPr>
            <p:cNvPr name="Freeform 19" id="19"/>
            <p:cNvSpPr/>
            <p:nvPr/>
          </p:nvSpPr>
          <p:spPr>
            <a:xfrm flipH="false" flipV="false" rot="0">
              <a:off x="74168" y="70104"/>
              <a:ext cx="140208" cy="140208"/>
            </a:xfrm>
            <a:custGeom>
              <a:avLst/>
              <a:gdLst/>
              <a:ahLst/>
              <a:cxnLst/>
              <a:rect r="r" b="b" t="t" l="l"/>
              <a:pathLst>
                <a:path h="140208" w="140208">
                  <a:moveTo>
                    <a:pt x="4572" y="0"/>
                  </a:moveTo>
                  <a:lnTo>
                    <a:pt x="135636" y="0"/>
                  </a:lnTo>
                  <a:lnTo>
                    <a:pt x="140208" y="0"/>
                  </a:lnTo>
                  <a:lnTo>
                    <a:pt x="140208" y="4572"/>
                  </a:lnTo>
                  <a:lnTo>
                    <a:pt x="140208" y="135636"/>
                  </a:lnTo>
                  <a:lnTo>
                    <a:pt x="140208" y="140208"/>
                  </a:lnTo>
                  <a:lnTo>
                    <a:pt x="135636" y="140208"/>
                  </a:lnTo>
                  <a:lnTo>
                    <a:pt x="4572" y="140208"/>
                  </a:lnTo>
                  <a:lnTo>
                    <a:pt x="0" y="140208"/>
                  </a:lnTo>
                  <a:lnTo>
                    <a:pt x="0" y="135636"/>
                  </a:lnTo>
                  <a:lnTo>
                    <a:pt x="0" y="4572"/>
                  </a:lnTo>
                  <a:lnTo>
                    <a:pt x="0" y="0"/>
                  </a:lnTo>
                  <a:lnTo>
                    <a:pt x="4572" y="0"/>
                  </a:lnTo>
                  <a:moveTo>
                    <a:pt x="4572" y="9144"/>
                  </a:moveTo>
                  <a:lnTo>
                    <a:pt x="4572" y="4572"/>
                  </a:lnTo>
                  <a:lnTo>
                    <a:pt x="9144" y="4572"/>
                  </a:lnTo>
                  <a:lnTo>
                    <a:pt x="9144" y="135636"/>
                  </a:lnTo>
                  <a:lnTo>
                    <a:pt x="4572" y="135636"/>
                  </a:lnTo>
                  <a:lnTo>
                    <a:pt x="4572" y="131064"/>
                  </a:lnTo>
                  <a:lnTo>
                    <a:pt x="135636" y="131064"/>
                  </a:lnTo>
                  <a:lnTo>
                    <a:pt x="135636" y="135636"/>
                  </a:lnTo>
                  <a:lnTo>
                    <a:pt x="131064" y="135636"/>
                  </a:lnTo>
                  <a:lnTo>
                    <a:pt x="131064" y="4572"/>
                  </a:lnTo>
                  <a:lnTo>
                    <a:pt x="135636" y="4572"/>
                  </a:lnTo>
                  <a:lnTo>
                    <a:pt x="135636" y="9144"/>
                  </a:lnTo>
                  <a:lnTo>
                    <a:pt x="4572" y="9144"/>
                  </a:lnTo>
                  <a:close/>
                </a:path>
              </a:pathLst>
            </a:custGeom>
            <a:solidFill>
              <a:srgbClr val="000000"/>
            </a:solidFill>
          </p:spPr>
        </p:sp>
        <p:sp>
          <p:nvSpPr>
            <p:cNvPr name="Freeform 20" id="20"/>
            <p:cNvSpPr/>
            <p:nvPr/>
          </p:nvSpPr>
          <p:spPr>
            <a:xfrm flipH="false" flipV="false" rot="0">
              <a:off x="78740" y="236220"/>
              <a:ext cx="131064" cy="131064"/>
            </a:xfrm>
            <a:custGeom>
              <a:avLst/>
              <a:gdLst/>
              <a:ahLst/>
              <a:cxnLst/>
              <a:rect r="r" b="b" t="t" l="l"/>
              <a:pathLst>
                <a:path h="131064" w="131064">
                  <a:moveTo>
                    <a:pt x="0" y="0"/>
                  </a:moveTo>
                  <a:lnTo>
                    <a:pt x="131064" y="0"/>
                  </a:lnTo>
                  <a:lnTo>
                    <a:pt x="131064" y="131064"/>
                  </a:lnTo>
                  <a:lnTo>
                    <a:pt x="0" y="131064"/>
                  </a:lnTo>
                  <a:close/>
                </a:path>
              </a:pathLst>
            </a:custGeom>
            <a:solidFill>
              <a:srgbClr val="000000">
                <a:alpha val="0"/>
              </a:srgbClr>
            </a:solidFill>
          </p:spPr>
        </p:sp>
        <p:sp>
          <p:nvSpPr>
            <p:cNvPr name="Freeform 21" id="21"/>
            <p:cNvSpPr/>
            <p:nvPr/>
          </p:nvSpPr>
          <p:spPr>
            <a:xfrm flipH="false" flipV="false" rot="0">
              <a:off x="74168" y="231648"/>
              <a:ext cx="140208" cy="140208"/>
            </a:xfrm>
            <a:custGeom>
              <a:avLst/>
              <a:gdLst/>
              <a:ahLst/>
              <a:cxnLst/>
              <a:rect r="r" b="b" t="t" l="l"/>
              <a:pathLst>
                <a:path h="140208" w="140208">
                  <a:moveTo>
                    <a:pt x="4572" y="0"/>
                  </a:moveTo>
                  <a:lnTo>
                    <a:pt x="135636" y="0"/>
                  </a:lnTo>
                  <a:lnTo>
                    <a:pt x="140208" y="0"/>
                  </a:lnTo>
                  <a:lnTo>
                    <a:pt x="140208" y="4572"/>
                  </a:lnTo>
                  <a:lnTo>
                    <a:pt x="140208" y="135636"/>
                  </a:lnTo>
                  <a:lnTo>
                    <a:pt x="140208" y="140208"/>
                  </a:lnTo>
                  <a:lnTo>
                    <a:pt x="135636" y="140208"/>
                  </a:lnTo>
                  <a:lnTo>
                    <a:pt x="4572" y="140208"/>
                  </a:lnTo>
                  <a:lnTo>
                    <a:pt x="0" y="140208"/>
                  </a:lnTo>
                  <a:lnTo>
                    <a:pt x="0" y="135636"/>
                  </a:lnTo>
                  <a:lnTo>
                    <a:pt x="0" y="4572"/>
                  </a:lnTo>
                  <a:lnTo>
                    <a:pt x="0" y="0"/>
                  </a:lnTo>
                  <a:lnTo>
                    <a:pt x="4572" y="0"/>
                  </a:lnTo>
                  <a:moveTo>
                    <a:pt x="4572" y="9144"/>
                  </a:moveTo>
                  <a:lnTo>
                    <a:pt x="4572" y="4572"/>
                  </a:lnTo>
                  <a:lnTo>
                    <a:pt x="9144" y="4572"/>
                  </a:lnTo>
                  <a:lnTo>
                    <a:pt x="9144" y="135636"/>
                  </a:lnTo>
                  <a:lnTo>
                    <a:pt x="4572" y="135636"/>
                  </a:lnTo>
                  <a:lnTo>
                    <a:pt x="4572" y="131064"/>
                  </a:lnTo>
                  <a:lnTo>
                    <a:pt x="135636" y="131064"/>
                  </a:lnTo>
                  <a:lnTo>
                    <a:pt x="135636" y="135636"/>
                  </a:lnTo>
                  <a:lnTo>
                    <a:pt x="131064" y="135636"/>
                  </a:lnTo>
                  <a:lnTo>
                    <a:pt x="131064" y="4572"/>
                  </a:lnTo>
                  <a:lnTo>
                    <a:pt x="135636" y="4572"/>
                  </a:lnTo>
                  <a:lnTo>
                    <a:pt x="135636" y="9144"/>
                  </a:lnTo>
                  <a:lnTo>
                    <a:pt x="4572" y="9144"/>
                  </a:lnTo>
                  <a:close/>
                </a:path>
              </a:pathLst>
            </a:custGeom>
            <a:solidFill>
              <a:srgbClr val="000000"/>
            </a:solidFill>
          </p:spPr>
        </p:sp>
        <p:sp>
          <p:nvSpPr>
            <p:cNvPr name="Freeform 22" id="22"/>
            <p:cNvSpPr/>
            <p:nvPr/>
          </p:nvSpPr>
          <p:spPr>
            <a:xfrm flipH="false" flipV="false" rot="0">
              <a:off x="78740" y="391668"/>
              <a:ext cx="131064" cy="131064"/>
            </a:xfrm>
            <a:custGeom>
              <a:avLst/>
              <a:gdLst/>
              <a:ahLst/>
              <a:cxnLst/>
              <a:rect r="r" b="b" t="t" l="l"/>
              <a:pathLst>
                <a:path h="131064" w="131064">
                  <a:moveTo>
                    <a:pt x="0" y="0"/>
                  </a:moveTo>
                  <a:lnTo>
                    <a:pt x="131064" y="0"/>
                  </a:lnTo>
                  <a:lnTo>
                    <a:pt x="131064" y="131064"/>
                  </a:lnTo>
                  <a:lnTo>
                    <a:pt x="0" y="131064"/>
                  </a:lnTo>
                  <a:close/>
                </a:path>
              </a:pathLst>
            </a:custGeom>
            <a:solidFill>
              <a:srgbClr val="000000">
                <a:alpha val="0"/>
              </a:srgbClr>
            </a:solidFill>
          </p:spPr>
        </p:sp>
        <p:sp>
          <p:nvSpPr>
            <p:cNvPr name="Freeform 23" id="23"/>
            <p:cNvSpPr/>
            <p:nvPr/>
          </p:nvSpPr>
          <p:spPr>
            <a:xfrm flipH="false" flipV="false" rot="0">
              <a:off x="74168" y="387096"/>
              <a:ext cx="140208" cy="140208"/>
            </a:xfrm>
            <a:custGeom>
              <a:avLst/>
              <a:gdLst/>
              <a:ahLst/>
              <a:cxnLst/>
              <a:rect r="r" b="b" t="t" l="l"/>
              <a:pathLst>
                <a:path h="140208" w="140208">
                  <a:moveTo>
                    <a:pt x="4572" y="0"/>
                  </a:moveTo>
                  <a:lnTo>
                    <a:pt x="135636" y="0"/>
                  </a:lnTo>
                  <a:lnTo>
                    <a:pt x="140208" y="0"/>
                  </a:lnTo>
                  <a:lnTo>
                    <a:pt x="140208" y="4572"/>
                  </a:lnTo>
                  <a:lnTo>
                    <a:pt x="140208" y="135636"/>
                  </a:lnTo>
                  <a:lnTo>
                    <a:pt x="140208" y="140208"/>
                  </a:lnTo>
                  <a:lnTo>
                    <a:pt x="135636" y="140208"/>
                  </a:lnTo>
                  <a:lnTo>
                    <a:pt x="4572" y="140208"/>
                  </a:lnTo>
                  <a:lnTo>
                    <a:pt x="0" y="140208"/>
                  </a:lnTo>
                  <a:lnTo>
                    <a:pt x="0" y="135636"/>
                  </a:lnTo>
                  <a:lnTo>
                    <a:pt x="0" y="4572"/>
                  </a:lnTo>
                  <a:lnTo>
                    <a:pt x="0" y="0"/>
                  </a:lnTo>
                  <a:lnTo>
                    <a:pt x="4572" y="0"/>
                  </a:lnTo>
                  <a:moveTo>
                    <a:pt x="4572" y="9144"/>
                  </a:moveTo>
                  <a:lnTo>
                    <a:pt x="4572" y="4572"/>
                  </a:lnTo>
                  <a:lnTo>
                    <a:pt x="9144" y="4572"/>
                  </a:lnTo>
                  <a:lnTo>
                    <a:pt x="9144" y="135636"/>
                  </a:lnTo>
                  <a:lnTo>
                    <a:pt x="4572" y="135636"/>
                  </a:lnTo>
                  <a:lnTo>
                    <a:pt x="4572" y="131064"/>
                  </a:lnTo>
                  <a:lnTo>
                    <a:pt x="135636" y="131064"/>
                  </a:lnTo>
                  <a:lnTo>
                    <a:pt x="135636" y="135636"/>
                  </a:lnTo>
                  <a:lnTo>
                    <a:pt x="131064" y="135636"/>
                  </a:lnTo>
                  <a:lnTo>
                    <a:pt x="131064" y="4572"/>
                  </a:lnTo>
                  <a:lnTo>
                    <a:pt x="135636" y="4572"/>
                  </a:lnTo>
                  <a:lnTo>
                    <a:pt x="135636" y="9144"/>
                  </a:lnTo>
                  <a:lnTo>
                    <a:pt x="4572" y="9144"/>
                  </a:lnTo>
                  <a:close/>
                </a:path>
              </a:pathLst>
            </a:custGeom>
            <a:solidFill>
              <a:srgbClr val="000000"/>
            </a:solidFill>
          </p:spPr>
        </p:sp>
        <p:sp>
          <p:nvSpPr>
            <p:cNvPr name="Freeform 24" id="24"/>
            <p:cNvSpPr/>
            <p:nvPr/>
          </p:nvSpPr>
          <p:spPr>
            <a:xfrm flipH="false" flipV="false" rot="0">
              <a:off x="78740" y="547116"/>
              <a:ext cx="131064" cy="131064"/>
            </a:xfrm>
            <a:custGeom>
              <a:avLst/>
              <a:gdLst/>
              <a:ahLst/>
              <a:cxnLst/>
              <a:rect r="r" b="b" t="t" l="l"/>
              <a:pathLst>
                <a:path h="131064" w="131064">
                  <a:moveTo>
                    <a:pt x="0" y="0"/>
                  </a:moveTo>
                  <a:lnTo>
                    <a:pt x="131064" y="0"/>
                  </a:lnTo>
                  <a:lnTo>
                    <a:pt x="131064" y="131064"/>
                  </a:lnTo>
                  <a:lnTo>
                    <a:pt x="0" y="131064"/>
                  </a:lnTo>
                  <a:close/>
                </a:path>
              </a:pathLst>
            </a:custGeom>
            <a:solidFill>
              <a:srgbClr val="000000">
                <a:alpha val="0"/>
              </a:srgbClr>
            </a:solidFill>
          </p:spPr>
        </p:sp>
        <p:sp>
          <p:nvSpPr>
            <p:cNvPr name="Freeform 25" id="25"/>
            <p:cNvSpPr/>
            <p:nvPr/>
          </p:nvSpPr>
          <p:spPr>
            <a:xfrm flipH="false" flipV="false" rot="0">
              <a:off x="74168" y="542544"/>
              <a:ext cx="140208" cy="140208"/>
            </a:xfrm>
            <a:custGeom>
              <a:avLst/>
              <a:gdLst/>
              <a:ahLst/>
              <a:cxnLst/>
              <a:rect r="r" b="b" t="t" l="l"/>
              <a:pathLst>
                <a:path h="140208" w="140208">
                  <a:moveTo>
                    <a:pt x="4572" y="0"/>
                  </a:moveTo>
                  <a:lnTo>
                    <a:pt x="135636" y="0"/>
                  </a:lnTo>
                  <a:lnTo>
                    <a:pt x="140208" y="0"/>
                  </a:lnTo>
                  <a:lnTo>
                    <a:pt x="140208" y="4572"/>
                  </a:lnTo>
                  <a:lnTo>
                    <a:pt x="140208" y="135636"/>
                  </a:lnTo>
                  <a:lnTo>
                    <a:pt x="140208" y="140208"/>
                  </a:lnTo>
                  <a:lnTo>
                    <a:pt x="135636" y="140208"/>
                  </a:lnTo>
                  <a:lnTo>
                    <a:pt x="4572" y="140208"/>
                  </a:lnTo>
                  <a:lnTo>
                    <a:pt x="0" y="140208"/>
                  </a:lnTo>
                  <a:lnTo>
                    <a:pt x="0" y="135636"/>
                  </a:lnTo>
                  <a:lnTo>
                    <a:pt x="0" y="4572"/>
                  </a:lnTo>
                  <a:lnTo>
                    <a:pt x="0" y="0"/>
                  </a:lnTo>
                  <a:lnTo>
                    <a:pt x="4572" y="0"/>
                  </a:lnTo>
                  <a:moveTo>
                    <a:pt x="4572" y="9144"/>
                  </a:moveTo>
                  <a:lnTo>
                    <a:pt x="4572" y="4572"/>
                  </a:lnTo>
                  <a:lnTo>
                    <a:pt x="9144" y="4572"/>
                  </a:lnTo>
                  <a:lnTo>
                    <a:pt x="9144" y="135636"/>
                  </a:lnTo>
                  <a:lnTo>
                    <a:pt x="4572" y="135636"/>
                  </a:lnTo>
                  <a:lnTo>
                    <a:pt x="4572" y="131064"/>
                  </a:lnTo>
                  <a:lnTo>
                    <a:pt x="135636" y="131064"/>
                  </a:lnTo>
                  <a:lnTo>
                    <a:pt x="135636" y="135636"/>
                  </a:lnTo>
                  <a:lnTo>
                    <a:pt x="131064" y="135636"/>
                  </a:lnTo>
                  <a:lnTo>
                    <a:pt x="131064" y="4572"/>
                  </a:lnTo>
                  <a:lnTo>
                    <a:pt x="135636" y="4572"/>
                  </a:lnTo>
                  <a:lnTo>
                    <a:pt x="135636" y="9144"/>
                  </a:lnTo>
                  <a:lnTo>
                    <a:pt x="4572" y="9144"/>
                  </a:lnTo>
                  <a:close/>
                </a:path>
              </a:pathLst>
            </a:custGeom>
            <a:solidFill>
              <a:srgbClr val="000000"/>
            </a:solidFill>
          </p:spPr>
        </p:sp>
        <p:sp>
          <p:nvSpPr>
            <p:cNvPr name="Freeform 26" id="26"/>
            <p:cNvSpPr/>
            <p:nvPr/>
          </p:nvSpPr>
          <p:spPr>
            <a:xfrm flipH="false" flipV="false" rot="0">
              <a:off x="78740" y="708660"/>
              <a:ext cx="131064" cy="131064"/>
            </a:xfrm>
            <a:custGeom>
              <a:avLst/>
              <a:gdLst/>
              <a:ahLst/>
              <a:cxnLst/>
              <a:rect r="r" b="b" t="t" l="l"/>
              <a:pathLst>
                <a:path h="131064" w="131064">
                  <a:moveTo>
                    <a:pt x="0" y="0"/>
                  </a:moveTo>
                  <a:lnTo>
                    <a:pt x="131064" y="0"/>
                  </a:lnTo>
                  <a:lnTo>
                    <a:pt x="131064" y="131064"/>
                  </a:lnTo>
                  <a:lnTo>
                    <a:pt x="0" y="131064"/>
                  </a:lnTo>
                  <a:close/>
                </a:path>
              </a:pathLst>
            </a:custGeom>
            <a:solidFill>
              <a:srgbClr val="000000">
                <a:alpha val="0"/>
              </a:srgbClr>
            </a:solidFill>
          </p:spPr>
        </p:sp>
        <p:sp>
          <p:nvSpPr>
            <p:cNvPr name="Freeform 27" id="27"/>
            <p:cNvSpPr/>
            <p:nvPr/>
          </p:nvSpPr>
          <p:spPr>
            <a:xfrm flipH="false" flipV="false" rot="0">
              <a:off x="74168" y="704088"/>
              <a:ext cx="140208" cy="140208"/>
            </a:xfrm>
            <a:custGeom>
              <a:avLst/>
              <a:gdLst/>
              <a:ahLst/>
              <a:cxnLst/>
              <a:rect r="r" b="b" t="t" l="l"/>
              <a:pathLst>
                <a:path h="140208" w="140208">
                  <a:moveTo>
                    <a:pt x="4572" y="0"/>
                  </a:moveTo>
                  <a:lnTo>
                    <a:pt x="135636" y="0"/>
                  </a:lnTo>
                  <a:lnTo>
                    <a:pt x="140208" y="0"/>
                  </a:lnTo>
                  <a:lnTo>
                    <a:pt x="140208" y="4572"/>
                  </a:lnTo>
                  <a:lnTo>
                    <a:pt x="140208" y="135636"/>
                  </a:lnTo>
                  <a:lnTo>
                    <a:pt x="140208" y="140208"/>
                  </a:lnTo>
                  <a:lnTo>
                    <a:pt x="135636" y="140208"/>
                  </a:lnTo>
                  <a:lnTo>
                    <a:pt x="4572" y="140208"/>
                  </a:lnTo>
                  <a:lnTo>
                    <a:pt x="0" y="140208"/>
                  </a:lnTo>
                  <a:lnTo>
                    <a:pt x="0" y="135636"/>
                  </a:lnTo>
                  <a:lnTo>
                    <a:pt x="0" y="4572"/>
                  </a:lnTo>
                  <a:lnTo>
                    <a:pt x="0" y="0"/>
                  </a:lnTo>
                  <a:lnTo>
                    <a:pt x="4572" y="0"/>
                  </a:lnTo>
                  <a:moveTo>
                    <a:pt x="4572" y="9144"/>
                  </a:moveTo>
                  <a:lnTo>
                    <a:pt x="4572" y="4572"/>
                  </a:lnTo>
                  <a:lnTo>
                    <a:pt x="9144" y="4572"/>
                  </a:lnTo>
                  <a:lnTo>
                    <a:pt x="9144" y="135636"/>
                  </a:lnTo>
                  <a:lnTo>
                    <a:pt x="4572" y="135636"/>
                  </a:lnTo>
                  <a:lnTo>
                    <a:pt x="4572" y="131064"/>
                  </a:lnTo>
                  <a:lnTo>
                    <a:pt x="135636" y="131064"/>
                  </a:lnTo>
                  <a:lnTo>
                    <a:pt x="135636" y="135636"/>
                  </a:lnTo>
                  <a:lnTo>
                    <a:pt x="131064" y="135636"/>
                  </a:lnTo>
                  <a:lnTo>
                    <a:pt x="131064" y="4572"/>
                  </a:lnTo>
                  <a:lnTo>
                    <a:pt x="135636" y="4572"/>
                  </a:lnTo>
                  <a:lnTo>
                    <a:pt x="135636" y="9144"/>
                  </a:lnTo>
                  <a:lnTo>
                    <a:pt x="4572" y="9144"/>
                  </a:lnTo>
                  <a:close/>
                </a:path>
              </a:pathLst>
            </a:custGeom>
            <a:solidFill>
              <a:srgbClr val="000000"/>
            </a:solidFill>
          </p:spPr>
        </p:sp>
        <p:sp>
          <p:nvSpPr>
            <p:cNvPr name="Freeform 28" id="28"/>
            <p:cNvSpPr/>
            <p:nvPr/>
          </p:nvSpPr>
          <p:spPr>
            <a:xfrm flipH="false" flipV="false" rot="0">
              <a:off x="72136" y="63500"/>
              <a:ext cx="138176" cy="138176"/>
            </a:xfrm>
            <a:custGeom>
              <a:avLst/>
              <a:gdLst/>
              <a:ahLst/>
              <a:cxnLst/>
              <a:rect r="r" b="b" t="t" l="l"/>
              <a:pathLst>
                <a:path h="138176" w="138176">
                  <a:moveTo>
                    <a:pt x="0" y="138176"/>
                  </a:moveTo>
                  <a:lnTo>
                    <a:pt x="138176" y="138176"/>
                  </a:lnTo>
                  <a:lnTo>
                    <a:pt x="138176" y="0"/>
                  </a:lnTo>
                  <a:lnTo>
                    <a:pt x="0" y="0"/>
                  </a:lnTo>
                  <a:close/>
                </a:path>
              </a:pathLst>
            </a:custGeom>
            <a:solidFill>
              <a:srgbClr val="FFFFFF"/>
            </a:solidFill>
          </p:spPr>
        </p:sp>
        <p:sp>
          <p:nvSpPr>
            <p:cNvPr name="Freeform 29" id="29"/>
            <p:cNvSpPr/>
            <p:nvPr/>
          </p:nvSpPr>
          <p:spPr>
            <a:xfrm flipH="false" flipV="false" rot="0">
              <a:off x="72136" y="63500"/>
              <a:ext cx="138176" cy="138176"/>
            </a:xfrm>
            <a:custGeom>
              <a:avLst/>
              <a:gdLst/>
              <a:ahLst/>
              <a:cxnLst/>
              <a:rect r="r" b="b" t="t" l="l"/>
              <a:pathLst>
                <a:path h="138176" w="138176">
                  <a:moveTo>
                    <a:pt x="6350" y="125476"/>
                  </a:moveTo>
                  <a:lnTo>
                    <a:pt x="131826" y="125476"/>
                  </a:lnTo>
                  <a:lnTo>
                    <a:pt x="131826" y="131826"/>
                  </a:lnTo>
                  <a:lnTo>
                    <a:pt x="125476" y="131826"/>
                  </a:lnTo>
                  <a:lnTo>
                    <a:pt x="125476" y="6350"/>
                  </a:lnTo>
                  <a:lnTo>
                    <a:pt x="131826" y="6350"/>
                  </a:lnTo>
                  <a:lnTo>
                    <a:pt x="131826" y="12700"/>
                  </a:lnTo>
                  <a:lnTo>
                    <a:pt x="6350" y="12700"/>
                  </a:lnTo>
                  <a:lnTo>
                    <a:pt x="6350" y="6350"/>
                  </a:lnTo>
                  <a:lnTo>
                    <a:pt x="12700" y="6350"/>
                  </a:lnTo>
                  <a:lnTo>
                    <a:pt x="12700" y="131826"/>
                  </a:lnTo>
                  <a:lnTo>
                    <a:pt x="6350" y="131826"/>
                  </a:lnTo>
                  <a:lnTo>
                    <a:pt x="6350" y="125476"/>
                  </a:lnTo>
                  <a:moveTo>
                    <a:pt x="6350" y="138176"/>
                  </a:moveTo>
                  <a:lnTo>
                    <a:pt x="0" y="138176"/>
                  </a:lnTo>
                  <a:lnTo>
                    <a:pt x="0" y="131826"/>
                  </a:lnTo>
                  <a:lnTo>
                    <a:pt x="0" y="6350"/>
                  </a:lnTo>
                  <a:lnTo>
                    <a:pt x="0" y="0"/>
                  </a:lnTo>
                  <a:lnTo>
                    <a:pt x="6350" y="0"/>
                  </a:lnTo>
                  <a:lnTo>
                    <a:pt x="131826" y="0"/>
                  </a:lnTo>
                  <a:lnTo>
                    <a:pt x="138176" y="0"/>
                  </a:lnTo>
                  <a:lnTo>
                    <a:pt x="138176" y="6350"/>
                  </a:lnTo>
                  <a:lnTo>
                    <a:pt x="138176" y="131826"/>
                  </a:lnTo>
                  <a:lnTo>
                    <a:pt x="138176" y="138176"/>
                  </a:lnTo>
                  <a:lnTo>
                    <a:pt x="131826" y="138176"/>
                  </a:lnTo>
                  <a:lnTo>
                    <a:pt x="6350" y="138176"/>
                  </a:lnTo>
                  <a:close/>
                </a:path>
              </a:pathLst>
            </a:custGeom>
            <a:solidFill>
              <a:srgbClr val="000000"/>
            </a:solidFill>
          </p:spPr>
        </p:sp>
        <p:sp>
          <p:nvSpPr>
            <p:cNvPr name="Freeform 30" id="30"/>
            <p:cNvSpPr/>
            <p:nvPr/>
          </p:nvSpPr>
          <p:spPr>
            <a:xfrm flipH="false" flipV="false" rot="0">
              <a:off x="63500" y="231648"/>
              <a:ext cx="146812" cy="138176"/>
            </a:xfrm>
            <a:custGeom>
              <a:avLst/>
              <a:gdLst/>
              <a:ahLst/>
              <a:cxnLst/>
              <a:rect r="r" b="b" t="t" l="l"/>
              <a:pathLst>
                <a:path h="138176" w="146812">
                  <a:moveTo>
                    <a:pt x="0" y="138176"/>
                  </a:moveTo>
                  <a:lnTo>
                    <a:pt x="146812" y="138176"/>
                  </a:lnTo>
                  <a:lnTo>
                    <a:pt x="146812" y="0"/>
                  </a:lnTo>
                  <a:lnTo>
                    <a:pt x="0" y="0"/>
                  </a:lnTo>
                  <a:close/>
                </a:path>
              </a:pathLst>
            </a:custGeom>
            <a:solidFill>
              <a:srgbClr val="FFFFFF"/>
            </a:solidFill>
          </p:spPr>
        </p:sp>
        <p:sp>
          <p:nvSpPr>
            <p:cNvPr name="Freeform 31" id="31"/>
            <p:cNvSpPr/>
            <p:nvPr/>
          </p:nvSpPr>
          <p:spPr>
            <a:xfrm flipH="false" flipV="false" rot="0">
              <a:off x="63500" y="231648"/>
              <a:ext cx="146812" cy="138176"/>
            </a:xfrm>
            <a:custGeom>
              <a:avLst/>
              <a:gdLst/>
              <a:ahLst/>
              <a:cxnLst/>
              <a:rect r="r" b="b" t="t" l="l"/>
              <a:pathLst>
                <a:path h="138176" w="146812">
                  <a:moveTo>
                    <a:pt x="6350" y="125476"/>
                  </a:moveTo>
                  <a:lnTo>
                    <a:pt x="140462" y="125476"/>
                  </a:lnTo>
                  <a:lnTo>
                    <a:pt x="140462" y="131826"/>
                  </a:lnTo>
                  <a:lnTo>
                    <a:pt x="134112" y="131826"/>
                  </a:lnTo>
                  <a:lnTo>
                    <a:pt x="134112" y="6350"/>
                  </a:lnTo>
                  <a:lnTo>
                    <a:pt x="140462" y="6350"/>
                  </a:lnTo>
                  <a:lnTo>
                    <a:pt x="140462" y="12700"/>
                  </a:lnTo>
                  <a:lnTo>
                    <a:pt x="6350" y="12700"/>
                  </a:lnTo>
                  <a:lnTo>
                    <a:pt x="6350" y="6350"/>
                  </a:lnTo>
                  <a:lnTo>
                    <a:pt x="12700" y="6350"/>
                  </a:lnTo>
                  <a:lnTo>
                    <a:pt x="12700" y="131826"/>
                  </a:lnTo>
                  <a:lnTo>
                    <a:pt x="6350" y="131826"/>
                  </a:lnTo>
                  <a:lnTo>
                    <a:pt x="6350" y="125476"/>
                  </a:lnTo>
                  <a:moveTo>
                    <a:pt x="6350" y="138176"/>
                  </a:moveTo>
                  <a:lnTo>
                    <a:pt x="0" y="138176"/>
                  </a:lnTo>
                  <a:lnTo>
                    <a:pt x="0" y="131826"/>
                  </a:lnTo>
                  <a:lnTo>
                    <a:pt x="0" y="6350"/>
                  </a:lnTo>
                  <a:lnTo>
                    <a:pt x="0" y="0"/>
                  </a:lnTo>
                  <a:lnTo>
                    <a:pt x="6350" y="0"/>
                  </a:lnTo>
                  <a:lnTo>
                    <a:pt x="140462" y="0"/>
                  </a:lnTo>
                  <a:lnTo>
                    <a:pt x="146812" y="0"/>
                  </a:lnTo>
                  <a:lnTo>
                    <a:pt x="146812" y="6350"/>
                  </a:lnTo>
                  <a:lnTo>
                    <a:pt x="146812" y="131826"/>
                  </a:lnTo>
                  <a:lnTo>
                    <a:pt x="146812" y="138176"/>
                  </a:lnTo>
                  <a:lnTo>
                    <a:pt x="140462" y="138176"/>
                  </a:lnTo>
                  <a:lnTo>
                    <a:pt x="6350" y="138176"/>
                  </a:lnTo>
                  <a:close/>
                </a:path>
              </a:pathLst>
            </a:custGeom>
            <a:solidFill>
              <a:srgbClr val="000000"/>
            </a:solidFill>
          </p:spPr>
        </p:sp>
        <p:sp>
          <p:nvSpPr>
            <p:cNvPr name="Freeform 32" id="32"/>
            <p:cNvSpPr/>
            <p:nvPr/>
          </p:nvSpPr>
          <p:spPr>
            <a:xfrm flipH="false" flipV="false" rot="0">
              <a:off x="72136" y="387096"/>
              <a:ext cx="138176" cy="138176"/>
            </a:xfrm>
            <a:custGeom>
              <a:avLst/>
              <a:gdLst/>
              <a:ahLst/>
              <a:cxnLst/>
              <a:rect r="r" b="b" t="t" l="l"/>
              <a:pathLst>
                <a:path h="138176" w="138176">
                  <a:moveTo>
                    <a:pt x="0" y="138176"/>
                  </a:moveTo>
                  <a:lnTo>
                    <a:pt x="138176" y="138176"/>
                  </a:lnTo>
                  <a:lnTo>
                    <a:pt x="138176" y="0"/>
                  </a:lnTo>
                  <a:lnTo>
                    <a:pt x="0" y="0"/>
                  </a:lnTo>
                  <a:close/>
                </a:path>
              </a:pathLst>
            </a:custGeom>
            <a:solidFill>
              <a:srgbClr val="FFFFFF"/>
            </a:solidFill>
          </p:spPr>
        </p:sp>
        <p:sp>
          <p:nvSpPr>
            <p:cNvPr name="Freeform 33" id="33"/>
            <p:cNvSpPr/>
            <p:nvPr/>
          </p:nvSpPr>
          <p:spPr>
            <a:xfrm flipH="false" flipV="false" rot="0">
              <a:off x="72136" y="387096"/>
              <a:ext cx="138176" cy="138176"/>
            </a:xfrm>
            <a:custGeom>
              <a:avLst/>
              <a:gdLst/>
              <a:ahLst/>
              <a:cxnLst/>
              <a:rect r="r" b="b" t="t" l="l"/>
              <a:pathLst>
                <a:path h="138176" w="138176">
                  <a:moveTo>
                    <a:pt x="6350" y="125476"/>
                  </a:moveTo>
                  <a:lnTo>
                    <a:pt x="131826" y="125476"/>
                  </a:lnTo>
                  <a:lnTo>
                    <a:pt x="131826" y="131826"/>
                  </a:lnTo>
                  <a:lnTo>
                    <a:pt x="125476" y="131826"/>
                  </a:lnTo>
                  <a:lnTo>
                    <a:pt x="125476" y="6350"/>
                  </a:lnTo>
                  <a:lnTo>
                    <a:pt x="131826" y="6350"/>
                  </a:lnTo>
                  <a:lnTo>
                    <a:pt x="131826" y="12700"/>
                  </a:lnTo>
                  <a:lnTo>
                    <a:pt x="6350" y="12700"/>
                  </a:lnTo>
                  <a:lnTo>
                    <a:pt x="6350" y="6350"/>
                  </a:lnTo>
                  <a:lnTo>
                    <a:pt x="12700" y="6350"/>
                  </a:lnTo>
                  <a:lnTo>
                    <a:pt x="12700" y="131826"/>
                  </a:lnTo>
                  <a:lnTo>
                    <a:pt x="6350" y="131826"/>
                  </a:lnTo>
                  <a:lnTo>
                    <a:pt x="6350" y="125476"/>
                  </a:lnTo>
                  <a:moveTo>
                    <a:pt x="6350" y="138176"/>
                  </a:moveTo>
                  <a:lnTo>
                    <a:pt x="0" y="138176"/>
                  </a:lnTo>
                  <a:lnTo>
                    <a:pt x="0" y="131826"/>
                  </a:lnTo>
                  <a:lnTo>
                    <a:pt x="0" y="6350"/>
                  </a:lnTo>
                  <a:lnTo>
                    <a:pt x="0" y="0"/>
                  </a:lnTo>
                  <a:lnTo>
                    <a:pt x="6350" y="0"/>
                  </a:lnTo>
                  <a:lnTo>
                    <a:pt x="131826" y="0"/>
                  </a:lnTo>
                  <a:lnTo>
                    <a:pt x="138176" y="0"/>
                  </a:lnTo>
                  <a:lnTo>
                    <a:pt x="138176" y="6350"/>
                  </a:lnTo>
                  <a:lnTo>
                    <a:pt x="138176" y="131826"/>
                  </a:lnTo>
                  <a:lnTo>
                    <a:pt x="138176" y="138176"/>
                  </a:lnTo>
                  <a:lnTo>
                    <a:pt x="131826" y="138176"/>
                  </a:lnTo>
                  <a:lnTo>
                    <a:pt x="6350" y="138176"/>
                  </a:lnTo>
                  <a:close/>
                </a:path>
              </a:pathLst>
            </a:custGeom>
            <a:solidFill>
              <a:srgbClr val="000000"/>
            </a:solidFill>
          </p:spPr>
        </p:sp>
        <p:sp>
          <p:nvSpPr>
            <p:cNvPr name="Freeform 34" id="34"/>
            <p:cNvSpPr/>
            <p:nvPr/>
          </p:nvSpPr>
          <p:spPr>
            <a:xfrm flipH="false" flipV="false" rot="0">
              <a:off x="72136" y="542544"/>
              <a:ext cx="138176" cy="138176"/>
            </a:xfrm>
            <a:custGeom>
              <a:avLst/>
              <a:gdLst/>
              <a:ahLst/>
              <a:cxnLst/>
              <a:rect r="r" b="b" t="t" l="l"/>
              <a:pathLst>
                <a:path h="138176" w="138176">
                  <a:moveTo>
                    <a:pt x="0" y="138176"/>
                  </a:moveTo>
                  <a:lnTo>
                    <a:pt x="138176" y="138176"/>
                  </a:lnTo>
                  <a:lnTo>
                    <a:pt x="138176" y="0"/>
                  </a:lnTo>
                  <a:lnTo>
                    <a:pt x="0" y="0"/>
                  </a:lnTo>
                  <a:close/>
                </a:path>
              </a:pathLst>
            </a:custGeom>
            <a:solidFill>
              <a:srgbClr val="FFFFFF"/>
            </a:solidFill>
          </p:spPr>
        </p:sp>
        <p:sp>
          <p:nvSpPr>
            <p:cNvPr name="Freeform 35" id="35"/>
            <p:cNvSpPr/>
            <p:nvPr/>
          </p:nvSpPr>
          <p:spPr>
            <a:xfrm flipH="false" flipV="false" rot="0">
              <a:off x="72136" y="542544"/>
              <a:ext cx="138176" cy="138176"/>
            </a:xfrm>
            <a:custGeom>
              <a:avLst/>
              <a:gdLst/>
              <a:ahLst/>
              <a:cxnLst/>
              <a:rect r="r" b="b" t="t" l="l"/>
              <a:pathLst>
                <a:path h="138176" w="138176">
                  <a:moveTo>
                    <a:pt x="6350" y="125476"/>
                  </a:moveTo>
                  <a:lnTo>
                    <a:pt x="131826" y="125476"/>
                  </a:lnTo>
                  <a:lnTo>
                    <a:pt x="131826" y="131826"/>
                  </a:lnTo>
                  <a:lnTo>
                    <a:pt x="125476" y="131826"/>
                  </a:lnTo>
                  <a:lnTo>
                    <a:pt x="125476" y="6350"/>
                  </a:lnTo>
                  <a:lnTo>
                    <a:pt x="131826" y="6350"/>
                  </a:lnTo>
                  <a:lnTo>
                    <a:pt x="131826" y="12700"/>
                  </a:lnTo>
                  <a:lnTo>
                    <a:pt x="6350" y="12700"/>
                  </a:lnTo>
                  <a:lnTo>
                    <a:pt x="6350" y="6350"/>
                  </a:lnTo>
                  <a:lnTo>
                    <a:pt x="12700" y="6350"/>
                  </a:lnTo>
                  <a:lnTo>
                    <a:pt x="12700" y="131826"/>
                  </a:lnTo>
                  <a:lnTo>
                    <a:pt x="6350" y="131826"/>
                  </a:lnTo>
                  <a:lnTo>
                    <a:pt x="6350" y="125476"/>
                  </a:lnTo>
                  <a:moveTo>
                    <a:pt x="6350" y="138176"/>
                  </a:moveTo>
                  <a:lnTo>
                    <a:pt x="0" y="138176"/>
                  </a:lnTo>
                  <a:lnTo>
                    <a:pt x="0" y="131826"/>
                  </a:lnTo>
                  <a:lnTo>
                    <a:pt x="0" y="6350"/>
                  </a:lnTo>
                  <a:lnTo>
                    <a:pt x="0" y="0"/>
                  </a:lnTo>
                  <a:lnTo>
                    <a:pt x="6350" y="0"/>
                  </a:lnTo>
                  <a:lnTo>
                    <a:pt x="131826" y="0"/>
                  </a:lnTo>
                  <a:lnTo>
                    <a:pt x="138176" y="0"/>
                  </a:lnTo>
                  <a:lnTo>
                    <a:pt x="138176" y="6350"/>
                  </a:lnTo>
                  <a:lnTo>
                    <a:pt x="138176" y="131826"/>
                  </a:lnTo>
                  <a:lnTo>
                    <a:pt x="138176" y="138176"/>
                  </a:lnTo>
                  <a:lnTo>
                    <a:pt x="131826" y="138176"/>
                  </a:lnTo>
                  <a:lnTo>
                    <a:pt x="6350" y="138176"/>
                  </a:lnTo>
                  <a:close/>
                </a:path>
              </a:pathLst>
            </a:custGeom>
            <a:solidFill>
              <a:srgbClr val="000000"/>
            </a:solidFill>
          </p:spPr>
        </p:sp>
        <p:sp>
          <p:nvSpPr>
            <p:cNvPr name="Freeform 36" id="36"/>
            <p:cNvSpPr/>
            <p:nvPr/>
          </p:nvSpPr>
          <p:spPr>
            <a:xfrm flipH="false" flipV="false" rot="0">
              <a:off x="72136" y="697992"/>
              <a:ext cx="138176" cy="138176"/>
            </a:xfrm>
            <a:custGeom>
              <a:avLst/>
              <a:gdLst/>
              <a:ahLst/>
              <a:cxnLst/>
              <a:rect r="r" b="b" t="t" l="l"/>
              <a:pathLst>
                <a:path h="138176" w="138176">
                  <a:moveTo>
                    <a:pt x="0" y="138176"/>
                  </a:moveTo>
                  <a:lnTo>
                    <a:pt x="138176" y="138176"/>
                  </a:lnTo>
                  <a:lnTo>
                    <a:pt x="138176" y="0"/>
                  </a:lnTo>
                  <a:lnTo>
                    <a:pt x="0" y="0"/>
                  </a:lnTo>
                  <a:close/>
                </a:path>
              </a:pathLst>
            </a:custGeom>
            <a:solidFill>
              <a:srgbClr val="FFFFFF"/>
            </a:solidFill>
          </p:spPr>
        </p:sp>
        <p:sp>
          <p:nvSpPr>
            <p:cNvPr name="Freeform 37" id="37"/>
            <p:cNvSpPr/>
            <p:nvPr/>
          </p:nvSpPr>
          <p:spPr>
            <a:xfrm flipH="false" flipV="false" rot="0">
              <a:off x="72136" y="697992"/>
              <a:ext cx="138176" cy="138176"/>
            </a:xfrm>
            <a:custGeom>
              <a:avLst/>
              <a:gdLst/>
              <a:ahLst/>
              <a:cxnLst/>
              <a:rect r="r" b="b" t="t" l="l"/>
              <a:pathLst>
                <a:path h="138176" w="138176">
                  <a:moveTo>
                    <a:pt x="6350" y="125476"/>
                  </a:moveTo>
                  <a:lnTo>
                    <a:pt x="131826" y="125476"/>
                  </a:lnTo>
                  <a:lnTo>
                    <a:pt x="131826" y="131826"/>
                  </a:lnTo>
                  <a:lnTo>
                    <a:pt x="125476" y="131826"/>
                  </a:lnTo>
                  <a:lnTo>
                    <a:pt x="125476" y="6350"/>
                  </a:lnTo>
                  <a:lnTo>
                    <a:pt x="131826" y="6350"/>
                  </a:lnTo>
                  <a:lnTo>
                    <a:pt x="131826" y="12700"/>
                  </a:lnTo>
                  <a:lnTo>
                    <a:pt x="6350" y="12700"/>
                  </a:lnTo>
                  <a:lnTo>
                    <a:pt x="6350" y="6350"/>
                  </a:lnTo>
                  <a:lnTo>
                    <a:pt x="12700" y="6350"/>
                  </a:lnTo>
                  <a:lnTo>
                    <a:pt x="12700" y="131826"/>
                  </a:lnTo>
                  <a:lnTo>
                    <a:pt x="6350" y="131826"/>
                  </a:lnTo>
                  <a:lnTo>
                    <a:pt x="6350" y="125476"/>
                  </a:lnTo>
                  <a:moveTo>
                    <a:pt x="6350" y="138176"/>
                  </a:moveTo>
                  <a:lnTo>
                    <a:pt x="0" y="138176"/>
                  </a:lnTo>
                  <a:lnTo>
                    <a:pt x="0" y="131826"/>
                  </a:lnTo>
                  <a:lnTo>
                    <a:pt x="0" y="6350"/>
                  </a:lnTo>
                  <a:lnTo>
                    <a:pt x="0" y="0"/>
                  </a:lnTo>
                  <a:lnTo>
                    <a:pt x="6350" y="0"/>
                  </a:lnTo>
                  <a:lnTo>
                    <a:pt x="131826" y="0"/>
                  </a:lnTo>
                  <a:lnTo>
                    <a:pt x="138176" y="0"/>
                  </a:lnTo>
                  <a:lnTo>
                    <a:pt x="138176" y="6350"/>
                  </a:lnTo>
                  <a:lnTo>
                    <a:pt x="138176" y="131826"/>
                  </a:lnTo>
                  <a:lnTo>
                    <a:pt x="138176" y="138176"/>
                  </a:lnTo>
                  <a:lnTo>
                    <a:pt x="131826" y="138176"/>
                  </a:lnTo>
                  <a:lnTo>
                    <a:pt x="6350" y="138176"/>
                  </a:lnTo>
                  <a:close/>
                </a:path>
              </a:pathLst>
            </a:custGeom>
            <a:solidFill>
              <a:srgbClr val="000000"/>
            </a:solidFill>
          </p:spPr>
        </p:sp>
      </p:grpSp>
      <p:grpSp>
        <p:nvGrpSpPr>
          <p:cNvPr name="Group 38" id="38"/>
          <p:cNvGrpSpPr>
            <a:grpSpLocks noChangeAspect="true"/>
          </p:cNvGrpSpPr>
          <p:nvPr/>
        </p:nvGrpSpPr>
        <p:grpSpPr>
          <a:xfrm rot="0">
            <a:off x="6929633" y="8800205"/>
            <a:ext cx="1143000" cy="6096"/>
            <a:chOff x="0" y="0"/>
            <a:chExt cx="1143000" cy="6096"/>
          </a:xfrm>
        </p:grpSpPr>
        <p:sp>
          <p:nvSpPr>
            <p:cNvPr name="Freeform 39" id="39"/>
            <p:cNvSpPr/>
            <p:nvPr/>
          </p:nvSpPr>
          <p:spPr>
            <a:xfrm flipH="false" flipV="false" rot="0">
              <a:off x="0" y="0"/>
              <a:ext cx="1143000" cy="6096"/>
            </a:xfrm>
            <a:custGeom>
              <a:avLst/>
              <a:gdLst/>
              <a:ahLst/>
              <a:cxnLst/>
              <a:rect r="r" b="b" t="t" l="l"/>
              <a:pathLst>
                <a:path h="6096" w="1143000">
                  <a:moveTo>
                    <a:pt x="0" y="0"/>
                  </a:moveTo>
                  <a:lnTo>
                    <a:pt x="1143000" y="0"/>
                  </a:lnTo>
                  <a:lnTo>
                    <a:pt x="1143000" y="6096"/>
                  </a:lnTo>
                  <a:lnTo>
                    <a:pt x="0" y="6096"/>
                  </a:lnTo>
                  <a:close/>
                </a:path>
              </a:pathLst>
            </a:custGeom>
            <a:solidFill>
              <a:srgbClr val="000000"/>
            </a:solidFill>
          </p:spPr>
        </p:sp>
      </p:grpSp>
      <p:grpSp>
        <p:nvGrpSpPr>
          <p:cNvPr name="Group 40" id="40"/>
          <p:cNvGrpSpPr>
            <a:grpSpLocks noChangeAspect="true"/>
          </p:cNvGrpSpPr>
          <p:nvPr/>
        </p:nvGrpSpPr>
        <p:grpSpPr>
          <a:xfrm rot="0">
            <a:off x="6929633" y="8955653"/>
            <a:ext cx="1143000" cy="6096"/>
            <a:chOff x="0" y="0"/>
            <a:chExt cx="1143000" cy="6096"/>
          </a:xfrm>
        </p:grpSpPr>
        <p:sp>
          <p:nvSpPr>
            <p:cNvPr name="Freeform 41" id="41"/>
            <p:cNvSpPr/>
            <p:nvPr/>
          </p:nvSpPr>
          <p:spPr>
            <a:xfrm flipH="false" flipV="false" rot="0">
              <a:off x="0" y="0"/>
              <a:ext cx="1143000" cy="6096"/>
            </a:xfrm>
            <a:custGeom>
              <a:avLst/>
              <a:gdLst/>
              <a:ahLst/>
              <a:cxnLst/>
              <a:rect r="r" b="b" t="t" l="l"/>
              <a:pathLst>
                <a:path h="6096" w="1143000">
                  <a:moveTo>
                    <a:pt x="0" y="0"/>
                  </a:moveTo>
                  <a:lnTo>
                    <a:pt x="1143000" y="0"/>
                  </a:lnTo>
                  <a:lnTo>
                    <a:pt x="1143000" y="6096"/>
                  </a:lnTo>
                  <a:lnTo>
                    <a:pt x="0" y="6096"/>
                  </a:lnTo>
                  <a:close/>
                </a:path>
              </a:pathLst>
            </a:custGeom>
            <a:solidFill>
              <a:srgbClr val="000000"/>
            </a:solidFill>
          </p:spPr>
        </p:sp>
      </p:grpSp>
      <p:grpSp>
        <p:nvGrpSpPr>
          <p:cNvPr name="Group 42" id="42"/>
          <p:cNvGrpSpPr>
            <a:grpSpLocks noChangeAspect="true"/>
          </p:cNvGrpSpPr>
          <p:nvPr/>
        </p:nvGrpSpPr>
        <p:grpSpPr>
          <a:xfrm rot="0">
            <a:off x="6929633" y="9111101"/>
            <a:ext cx="1143000" cy="6096"/>
            <a:chOff x="0" y="0"/>
            <a:chExt cx="1143000" cy="6096"/>
          </a:xfrm>
        </p:grpSpPr>
        <p:sp>
          <p:nvSpPr>
            <p:cNvPr name="Freeform 43" id="43"/>
            <p:cNvSpPr/>
            <p:nvPr/>
          </p:nvSpPr>
          <p:spPr>
            <a:xfrm flipH="false" flipV="false" rot="0">
              <a:off x="0" y="0"/>
              <a:ext cx="1143000" cy="6096"/>
            </a:xfrm>
            <a:custGeom>
              <a:avLst/>
              <a:gdLst/>
              <a:ahLst/>
              <a:cxnLst/>
              <a:rect r="r" b="b" t="t" l="l"/>
              <a:pathLst>
                <a:path h="6096" w="1143000">
                  <a:moveTo>
                    <a:pt x="0" y="0"/>
                  </a:moveTo>
                  <a:lnTo>
                    <a:pt x="1143000" y="0"/>
                  </a:lnTo>
                  <a:lnTo>
                    <a:pt x="1143000" y="6096"/>
                  </a:lnTo>
                  <a:lnTo>
                    <a:pt x="0" y="6096"/>
                  </a:lnTo>
                  <a:close/>
                </a:path>
              </a:pathLst>
            </a:custGeom>
            <a:solidFill>
              <a:srgbClr val="000000"/>
            </a:solidFill>
          </p:spPr>
        </p:sp>
      </p:grpSp>
      <p:grpSp>
        <p:nvGrpSpPr>
          <p:cNvPr name="Group 44" id="44"/>
          <p:cNvGrpSpPr>
            <a:grpSpLocks noChangeAspect="true"/>
          </p:cNvGrpSpPr>
          <p:nvPr/>
        </p:nvGrpSpPr>
        <p:grpSpPr>
          <a:xfrm rot="0">
            <a:off x="6929633" y="9266549"/>
            <a:ext cx="1143000" cy="6096"/>
            <a:chOff x="0" y="0"/>
            <a:chExt cx="1143000" cy="6096"/>
          </a:xfrm>
        </p:grpSpPr>
        <p:sp>
          <p:nvSpPr>
            <p:cNvPr name="Freeform 45" id="45"/>
            <p:cNvSpPr/>
            <p:nvPr/>
          </p:nvSpPr>
          <p:spPr>
            <a:xfrm flipH="false" flipV="false" rot="0">
              <a:off x="0" y="0"/>
              <a:ext cx="1143000" cy="6096"/>
            </a:xfrm>
            <a:custGeom>
              <a:avLst/>
              <a:gdLst/>
              <a:ahLst/>
              <a:cxnLst/>
              <a:rect r="r" b="b" t="t" l="l"/>
              <a:pathLst>
                <a:path h="6096" w="1143000">
                  <a:moveTo>
                    <a:pt x="0" y="0"/>
                  </a:moveTo>
                  <a:lnTo>
                    <a:pt x="1143000" y="0"/>
                  </a:lnTo>
                  <a:lnTo>
                    <a:pt x="1143000" y="6096"/>
                  </a:lnTo>
                  <a:lnTo>
                    <a:pt x="0" y="6096"/>
                  </a:lnTo>
                  <a:close/>
                </a:path>
              </a:pathLst>
            </a:custGeom>
            <a:solidFill>
              <a:srgbClr val="000000"/>
            </a:solidFill>
          </p:spPr>
        </p:sp>
      </p:grpSp>
      <p:grpSp>
        <p:nvGrpSpPr>
          <p:cNvPr name="Group 46" id="46"/>
          <p:cNvGrpSpPr>
            <a:grpSpLocks noChangeAspect="true"/>
          </p:cNvGrpSpPr>
          <p:nvPr/>
        </p:nvGrpSpPr>
        <p:grpSpPr>
          <a:xfrm rot="0">
            <a:off x="8076700" y="4259723"/>
            <a:ext cx="351539" cy="351539"/>
            <a:chOff x="0" y="0"/>
            <a:chExt cx="351536" cy="351536"/>
          </a:xfrm>
        </p:grpSpPr>
        <p:sp>
          <p:nvSpPr>
            <p:cNvPr name="Freeform 47" id="47"/>
            <p:cNvSpPr/>
            <p:nvPr/>
          </p:nvSpPr>
          <p:spPr>
            <a:xfrm flipH="false" flipV="false" rot="0">
              <a:off x="143764" y="116332"/>
              <a:ext cx="131064" cy="131064"/>
            </a:xfrm>
            <a:custGeom>
              <a:avLst/>
              <a:gdLst/>
              <a:ahLst/>
              <a:cxnLst/>
              <a:rect r="r" b="b" t="t" l="l"/>
              <a:pathLst>
                <a:path h="131064" w="131064">
                  <a:moveTo>
                    <a:pt x="0" y="0"/>
                  </a:moveTo>
                  <a:lnTo>
                    <a:pt x="131064" y="0"/>
                  </a:lnTo>
                  <a:lnTo>
                    <a:pt x="131064" y="131064"/>
                  </a:lnTo>
                  <a:lnTo>
                    <a:pt x="0" y="131064"/>
                  </a:lnTo>
                  <a:close/>
                </a:path>
              </a:pathLst>
            </a:custGeom>
            <a:solidFill>
              <a:srgbClr val="000000">
                <a:alpha val="0"/>
              </a:srgbClr>
            </a:solidFill>
          </p:spPr>
        </p:sp>
        <p:sp>
          <p:nvSpPr>
            <p:cNvPr name="Freeform 48" id="48"/>
            <p:cNvSpPr/>
            <p:nvPr/>
          </p:nvSpPr>
          <p:spPr>
            <a:xfrm flipH="false" flipV="false" rot="0">
              <a:off x="139192" y="111760"/>
              <a:ext cx="140208" cy="140208"/>
            </a:xfrm>
            <a:custGeom>
              <a:avLst/>
              <a:gdLst/>
              <a:ahLst/>
              <a:cxnLst/>
              <a:rect r="r" b="b" t="t" l="l"/>
              <a:pathLst>
                <a:path h="140208" w="140208">
                  <a:moveTo>
                    <a:pt x="4572" y="0"/>
                  </a:moveTo>
                  <a:lnTo>
                    <a:pt x="135636" y="0"/>
                  </a:lnTo>
                  <a:lnTo>
                    <a:pt x="140208" y="0"/>
                  </a:lnTo>
                  <a:lnTo>
                    <a:pt x="140208" y="4572"/>
                  </a:lnTo>
                  <a:lnTo>
                    <a:pt x="140208" y="135636"/>
                  </a:lnTo>
                  <a:lnTo>
                    <a:pt x="140208" y="140208"/>
                  </a:lnTo>
                  <a:lnTo>
                    <a:pt x="135636" y="140208"/>
                  </a:lnTo>
                  <a:lnTo>
                    <a:pt x="4572" y="140208"/>
                  </a:lnTo>
                  <a:lnTo>
                    <a:pt x="0" y="140208"/>
                  </a:lnTo>
                  <a:lnTo>
                    <a:pt x="0" y="135636"/>
                  </a:lnTo>
                  <a:lnTo>
                    <a:pt x="0" y="4572"/>
                  </a:lnTo>
                  <a:lnTo>
                    <a:pt x="0" y="0"/>
                  </a:lnTo>
                  <a:lnTo>
                    <a:pt x="4572" y="0"/>
                  </a:lnTo>
                  <a:moveTo>
                    <a:pt x="4572" y="9144"/>
                  </a:moveTo>
                  <a:lnTo>
                    <a:pt x="4572" y="4572"/>
                  </a:lnTo>
                  <a:lnTo>
                    <a:pt x="9144" y="4572"/>
                  </a:lnTo>
                  <a:lnTo>
                    <a:pt x="9144" y="135636"/>
                  </a:lnTo>
                  <a:lnTo>
                    <a:pt x="4572" y="135636"/>
                  </a:lnTo>
                  <a:lnTo>
                    <a:pt x="4572" y="131064"/>
                  </a:lnTo>
                  <a:lnTo>
                    <a:pt x="135636" y="131064"/>
                  </a:lnTo>
                  <a:lnTo>
                    <a:pt x="135636" y="135636"/>
                  </a:lnTo>
                  <a:lnTo>
                    <a:pt x="131064" y="135636"/>
                  </a:lnTo>
                  <a:lnTo>
                    <a:pt x="131064" y="4572"/>
                  </a:lnTo>
                  <a:lnTo>
                    <a:pt x="135636" y="4572"/>
                  </a:lnTo>
                  <a:lnTo>
                    <a:pt x="135636" y="9144"/>
                  </a:lnTo>
                  <a:lnTo>
                    <a:pt x="4572" y="9144"/>
                  </a:lnTo>
                  <a:close/>
                </a:path>
              </a:pathLst>
            </a:custGeom>
            <a:solidFill>
              <a:srgbClr val="000000"/>
            </a:solidFill>
          </p:spPr>
        </p:sp>
        <p:sp>
          <p:nvSpPr>
            <p:cNvPr name="Freeform 49" id="49"/>
            <p:cNvSpPr/>
            <p:nvPr/>
          </p:nvSpPr>
          <p:spPr>
            <a:xfrm flipH="false" flipV="false" rot="0">
              <a:off x="63500" y="63500"/>
              <a:ext cx="224536" cy="224536"/>
            </a:xfrm>
            <a:custGeom>
              <a:avLst/>
              <a:gdLst/>
              <a:ahLst/>
              <a:cxnLst/>
              <a:rect r="r" b="b" t="t" l="l"/>
              <a:pathLst>
                <a:path h="224536" w="224536">
                  <a:moveTo>
                    <a:pt x="0" y="224536"/>
                  </a:moveTo>
                  <a:lnTo>
                    <a:pt x="224536" y="224536"/>
                  </a:lnTo>
                  <a:lnTo>
                    <a:pt x="224536" y="0"/>
                  </a:lnTo>
                  <a:lnTo>
                    <a:pt x="0" y="0"/>
                  </a:lnTo>
                  <a:close/>
                </a:path>
              </a:pathLst>
            </a:custGeom>
            <a:solidFill>
              <a:srgbClr val="FFFFFF"/>
            </a:solidFill>
          </p:spPr>
        </p:sp>
        <p:sp>
          <p:nvSpPr>
            <p:cNvPr name="Freeform 50" id="50"/>
            <p:cNvSpPr/>
            <p:nvPr/>
          </p:nvSpPr>
          <p:spPr>
            <a:xfrm flipH="false" flipV="false" rot="0">
              <a:off x="63500" y="63500"/>
              <a:ext cx="224536" cy="224536"/>
            </a:xfrm>
            <a:custGeom>
              <a:avLst/>
              <a:gdLst/>
              <a:ahLst/>
              <a:cxnLst/>
              <a:rect r="r" b="b" t="t" l="l"/>
              <a:pathLst>
                <a:path h="224536" w="224536">
                  <a:moveTo>
                    <a:pt x="212090" y="12446"/>
                  </a:moveTo>
                  <a:lnTo>
                    <a:pt x="212090" y="212090"/>
                  </a:lnTo>
                  <a:lnTo>
                    <a:pt x="12446" y="212090"/>
                  </a:lnTo>
                  <a:lnTo>
                    <a:pt x="12446" y="12446"/>
                  </a:lnTo>
                  <a:close/>
                  <a:moveTo>
                    <a:pt x="0" y="0"/>
                  </a:moveTo>
                  <a:lnTo>
                    <a:pt x="0" y="224536"/>
                  </a:lnTo>
                  <a:lnTo>
                    <a:pt x="224536" y="224536"/>
                  </a:lnTo>
                  <a:lnTo>
                    <a:pt x="224536" y="218313"/>
                  </a:lnTo>
                  <a:lnTo>
                    <a:pt x="224536" y="6223"/>
                  </a:lnTo>
                  <a:lnTo>
                    <a:pt x="224536" y="0"/>
                  </a:lnTo>
                  <a:close/>
                </a:path>
              </a:pathLst>
            </a:custGeom>
            <a:solidFill>
              <a:srgbClr val="000000"/>
            </a:solidFill>
          </p:spPr>
        </p:sp>
      </p:grpSp>
      <p:grpSp>
        <p:nvGrpSpPr>
          <p:cNvPr name="Group 51" id="51"/>
          <p:cNvGrpSpPr>
            <a:grpSpLocks noChangeAspect="true"/>
          </p:cNvGrpSpPr>
          <p:nvPr/>
        </p:nvGrpSpPr>
        <p:grpSpPr>
          <a:xfrm rot="0">
            <a:off x="8176265" y="8090021"/>
            <a:ext cx="536448" cy="6096"/>
            <a:chOff x="0" y="0"/>
            <a:chExt cx="536448" cy="6096"/>
          </a:xfrm>
        </p:grpSpPr>
        <p:sp>
          <p:nvSpPr>
            <p:cNvPr name="Freeform 52" id="52"/>
            <p:cNvSpPr/>
            <p:nvPr/>
          </p:nvSpPr>
          <p:spPr>
            <a:xfrm flipH="false" flipV="false" rot="0">
              <a:off x="0" y="0"/>
              <a:ext cx="536448" cy="6096"/>
            </a:xfrm>
            <a:custGeom>
              <a:avLst/>
              <a:gdLst/>
              <a:ahLst/>
              <a:cxnLst/>
              <a:rect r="r" b="b" t="t" l="l"/>
              <a:pathLst>
                <a:path h="6096" w="536448">
                  <a:moveTo>
                    <a:pt x="0" y="0"/>
                  </a:moveTo>
                  <a:lnTo>
                    <a:pt x="536448" y="0"/>
                  </a:lnTo>
                  <a:lnTo>
                    <a:pt x="536448" y="6096"/>
                  </a:lnTo>
                  <a:lnTo>
                    <a:pt x="0" y="6096"/>
                  </a:lnTo>
                  <a:close/>
                </a:path>
              </a:pathLst>
            </a:custGeom>
            <a:solidFill>
              <a:srgbClr val="000000"/>
            </a:solidFill>
          </p:spPr>
        </p:sp>
      </p:grpSp>
      <p:grpSp>
        <p:nvGrpSpPr>
          <p:cNvPr name="Group 53" id="53"/>
          <p:cNvGrpSpPr>
            <a:grpSpLocks noChangeAspect="true"/>
          </p:cNvGrpSpPr>
          <p:nvPr/>
        </p:nvGrpSpPr>
        <p:grpSpPr>
          <a:xfrm rot="0">
            <a:off x="8185409" y="7449941"/>
            <a:ext cx="527304" cy="6096"/>
            <a:chOff x="0" y="0"/>
            <a:chExt cx="527304" cy="6096"/>
          </a:xfrm>
        </p:grpSpPr>
        <p:sp>
          <p:nvSpPr>
            <p:cNvPr name="Freeform 54" id="54"/>
            <p:cNvSpPr/>
            <p:nvPr/>
          </p:nvSpPr>
          <p:spPr>
            <a:xfrm flipH="false" flipV="false" rot="0">
              <a:off x="0" y="0"/>
              <a:ext cx="527304" cy="6096"/>
            </a:xfrm>
            <a:custGeom>
              <a:avLst/>
              <a:gdLst/>
              <a:ahLst/>
              <a:cxnLst/>
              <a:rect r="r" b="b" t="t" l="l"/>
              <a:pathLst>
                <a:path h="6096" w="527304">
                  <a:moveTo>
                    <a:pt x="0" y="0"/>
                  </a:moveTo>
                  <a:lnTo>
                    <a:pt x="527304" y="0"/>
                  </a:lnTo>
                  <a:lnTo>
                    <a:pt x="527304" y="6096"/>
                  </a:lnTo>
                  <a:lnTo>
                    <a:pt x="0" y="6096"/>
                  </a:lnTo>
                  <a:close/>
                </a:path>
              </a:pathLst>
            </a:custGeom>
            <a:solidFill>
              <a:srgbClr val="000000"/>
            </a:solidFill>
          </p:spPr>
        </p:sp>
      </p:grpSp>
      <p:grpSp>
        <p:nvGrpSpPr>
          <p:cNvPr name="Group 55" id="55"/>
          <p:cNvGrpSpPr>
            <a:grpSpLocks noChangeAspect="true"/>
          </p:cNvGrpSpPr>
          <p:nvPr/>
        </p:nvGrpSpPr>
        <p:grpSpPr>
          <a:xfrm rot="0">
            <a:off x="8185409" y="7605389"/>
            <a:ext cx="527304" cy="6096"/>
            <a:chOff x="0" y="0"/>
            <a:chExt cx="527304" cy="6096"/>
          </a:xfrm>
        </p:grpSpPr>
        <p:sp>
          <p:nvSpPr>
            <p:cNvPr name="Freeform 56" id="56"/>
            <p:cNvSpPr/>
            <p:nvPr/>
          </p:nvSpPr>
          <p:spPr>
            <a:xfrm flipH="false" flipV="false" rot="0">
              <a:off x="0" y="0"/>
              <a:ext cx="527304" cy="6096"/>
            </a:xfrm>
            <a:custGeom>
              <a:avLst/>
              <a:gdLst/>
              <a:ahLst/>
              <a:cxnLst/>
              <a:rect r="r" b="b" t="t" l="l"/>
              <a:pathLst>
                <a:path h="6096" w="527304">
                  <a:moveTo>
                    <a:pt x="0" y="0"/>
                  </a:moveTo>
                  <a:lnTo>
                    <a:pt x="527304" y="0"/>
                  </a:lnTo>
                  <a:lnTo>
                    <a:pt x="527304" y="6096"/>
                  </a:lnTo>
                  <a:lnTo>
                    <a:pt x="0" y="6096"/>
                  </a:lnTo>
                  <a:close/>
                </a:path>
              </a:pathLst>
            </a:custGeom>
            <a:solidFill>
              <a:srgbClr val="000000"/>
            </a:solidFill>
          </p:spPr>
        </p:sp>
      </p:grpSp>
      <p:grpSp>
        <p:nvGrpSpPr>
          <p:cNvPr name="Group 57" id="57"/>
          <p:cNvGrpSpPr>
            <a:grpSpLocks noChangeAspect="true"/>
          </p:cNvGrpSpPr>
          <p:nvPr/>
        </p:nvGrpSpPr>
        <p:grpSpPr>
          <a:xfrm rot="0">
            <a:off x="8185409" y="7760837"/>
            <a:ext cx="527304" cy="6096"/>
            <a:chOff x="0" y="0"/>
            <a:chExt cx="527304" cy="6096"/>
          </a:xfrm>
        </p:grpSpPr>
        <p:sp>
          <p:nvSpPr>
            <p:cNvPr name="Freeform 58" id="58"/>
            <p:cNvSpPr/>
            <p:nvPr/>
          </p:nvSpPr>
          <p:spPr>
            <a:xfrm flipH="false" flipV="false" rot="0">
              <a:off x="0" y="0"/>
              <a:ext cx="527304" cy="6096"/>
            </a:xfrm>
            <a:custGeom>
              <a:avLst/>
              <a:gdLst/>
              <a:ahLst/>
              <a:cxnLst/>
              <a:rect r="r" b="b" t="t" l="l"/>
              <a:pathLst>
                <a:path h="6096" w="527304">
                  <a:moveTo>
                    <a:pt x="0" y="0"/>
                  </a:moveTo>
                  <a:lnTo>
                    <a:pt x="527304" y="0"/>
                  </a:lnTo>
                  <a:lnTo>
                    <a:pt x="527304" y="6096"/>
                  </a:lnTo>
                  <a:lnTo>
                    <a:pt x="0" y="6096"/>
                  </a:lnTo>
                  <a:close/>
                </a:path>
              </a:pathLst>
            </a:custGeom>
            <a:solidFill>
              <a:srgbClr val="000000"/>
            </a:solidFill>
          </p:spPr>
        </p:sp>
      </p:grpSp>
      <p:grpSp>
        <p:nvGrpSpPr>
          <p:cNvPr name="Group 59" id="59"/>
          <p:cNvGrpSpPr>
            <a:grpSpLocks noChangeAspect="true"/>
          </p:cNvGrpSpPr>
          <p:nvPr/>
        </p:nvGrpSpPr>
        <p:grpSpPr>
          <a:xfrm rot="0">
            <a:off x="8185409" y="7916285"/>
            <a:ext cx="527304" cy="6096"/>
            <a:chOff x="0" y="0"/>
            <a:chExt cx="527304" cy="6096"/>
          </a:xfrm>
        </p:grpSpPr>
        <p:sp>
          <p:nvSpPr>
            <p:cNvPr name="Freeform 60" id="60"/>
            <p:cNvSpPr/>
            <p:nvPr/>
          </p:nvSpPr>
          <p:spPr>
            <a:xfrm flipH="false" flipV="false" rot="0">
              <a:off x="0" y="0"/>
              <a:ext cx="527304" cy="6096"/>
            </a:xfrm>
            <a:custGeom>
              <a:avLst/>
              <a:gdLst/>
              <a:ahLst/>
              <a:cxnLst/>
              <a:rect r="r" b="b" t="t" l="l"/>
              <a:pathLst>
                <a:path h="6096" w="527304">
                  <a:moveTo>
                    <a:pt x="0" y="0"/>
                  </a:moveTo>
                  <a:lnTo>
                    <a:pt x="527304" y="0"/>
                  </a:lnTo>
                  <a:lnTo>
                    <a:pt x="527304" y="6096"/>
                  </a:lnTo>
                  <a:lnTo>
                    <a:pt x="0" y="6096"/>
                  </a:lnTo>
                  <a:close/>
                </a:path>
              </a:pathLst>
            </a:custGeom>
            <a:solidFill>
              <a:srgbClr val="000000"/>
            </a:solidFill>
          </p:spPr>
        </p:sp>
      </p:grpSp>
      <p:grpSp>
        <p:nvGrpSpPr>
          <p:cNvPr name="Group 61" id="61"/>
          <p:cNvGrpSpPr>
            <a:grpSpLocks noChangeAspect="true"/>
          </p:cNvGrpSpPr>
          <p:nvPr/>
        </p:nvGrpSpPr>
        <p:grpSpPr>
          <a:xfrm rot="0">
            <a:off x="9258305" y="4259723"/>
            <a:ext cx="351539" cy="351539"/>
            <a:chOff x="0" y="0"/>
            <a:chExt cx="351536" cy="351536"/>
          </a:xfrm>
        </p:grpSpPr>
        <p:sp>
          <p:nvSpPr>
            <p:cNvPr name="Freeform 62" id="62"/>
            <p:cNvSpPr/>
            <p:nvPr/>
          </p:nvSpPr>
          <p:spPr>
            <a:xfrm flipH="false" flipV="false" rot="0">
              <a:off x="150876" y="116332"/>
              <a:ext cx="131064" cy="131064"/>
            </a:xfrm>
            <a:custGeom>
              <a:avLst/>
              <a:gdLst/>
              <a:ahLst/>
              <a:cxnLst/>
              <a:rect r="r" b="b" t="t" l="l"/>
              <a:pathLst>
                <a:path h="131064" w="131064">
                  <a:moveTo>
                    <a:pt x="0" y="0"/>
                  </a:moveTo>
                  <a:lnTo>
                    <a:pt x="131064" y="0"/>
                  </a:lnTo>
                  <a:lnTo>
                    <a:pt x="131064" y="131064"/>
                  </a:lnTo>
                  <a:lnTo>
                    <a:pt x="0" y="131064"/>
                  </a:lnTo>
                  <a:close/>
                </a:path>
              </a:pathLst>
            </a:custGeom>
            <a:solidFill>
              <a:srgbClr val="000000">
                <a:alpha val="0"/>
              </a:srgbClr>
            </a:solidFill>
          </p:spPr>
        </p:sp>
        <p:sp>
          <p:nvSpPr>
            <p:cNvPr name="Freeform 63" id="63"/>
            <p:cNvSpPr/>
            <p:nvPr/>
          </p:nvSpPr>
          <p:spPr>
            <a:xfrm flipH="false" flipV="false" rot="0">
              <a:off x="146304" y="111760"/>
              <a:ext cx="140208" cy="140208"/>
            </a:xfrm>
            <a:custGeom>
              <a:avLst/>
              <a:gdLst/>
              <a:ahLst/>
              <a:cxnLst/>
              <a:rect r="r" b="b" t="t" l="l"/>
              <a:pathLst>
                <a:path h="140208" w="140208">
                  <a:moveTo>
                    <a:pt x="4572" y="0"/>
                  </a:moveTo>
                  <a:lnTo>
                    <a:pt x="135636" y="0"/>
                  </a:lnTo>
                  <a:lnTo>
                    <a:pt x="140208" y="0"/>
                  </a:lnTo>
                  <a:lnTo>
                    <a:pt x="140208" y="4572"/>
                  </a:lnTo>
                  <a:lnTo>
                    <a:pt x="140208" y="135636"/>
                  </a:lnTo>
                  <a:lnTo>
                    <a:pt x="140208" y="140208"/>
                  </a:lnTo>
                  <a:lnTo>
                    <a:pt x="135636" y="140208"/>
                  </a:lnTo>
                  <a:lnTo>
                    <a:pt x="4572" y="140208"/>
                  </a:lnTo>
                  <a:lnTo>
                    <a:pt x="0" y="140208"/>
                  </a:lnTo>
                  <a:lnTo>
                    <a:pt x="0" y="135636"/>
                  </a:lnTo>
                  <a:lnTo>
                    <a:pt x="0" y="4572"/>
                  </a:lnTo>
                  <a:lnTo>
                    <a:pt x="0" y="0"/>
                  </a:lnTo>
                  <a:lnTo>
                    <a:pt x="4572" y="0"/>
                  </a:lnTo>
                  <a:moveTo>
                    <a:pt x="4572" y="9144"/>
                  </a:moveTo>
                  <a:lnTo>
                    <a:pt x="4572" y="4572"/>
                  </a:lnTo>
                  <a:lnTo>
                    <a:pt x="9144" y="4572"/>
                  </a:lnTo>
                  <a:lnTo>
                    <a:pt x="9144" y="135636"/>
                  </a:lnTo>
                  <a:lnTo>
                    <a:pt x="4572" y="135636"/>
                  </a:lnTo>
                  <a:lnTo>
                    <a:pt x="4572" y="131064"/>
                  </a:lnTo>
                  <a:lnTo>
                    <a:pt x="135636" y="131064"/>
                  </a:lnTo>
                  <a:lnTo>
                    <a:pt x="135636" y="135636"/>
                  </a:lnTo>
                  <a:lnTo>
                    <a:pt x="131064" y="135636"/>
                  </a:lnTo>
                  <a:lnTo>
                    <a:pt x="131064" y="4572"/>
                  </a:lnTo>
                  <a:lnTo>
                    <a:pt x="135636" y="4572"/>
                  </a:lnTo>
                  <a:lnTo>
                    <a:pt x="135636" y="9144"/>
                  </a:lnTo>
                  <a:lnTo>
                    <a:pt x="4572" y="9144"/>
                  </a:lnTo>
                  <a:close/>
                </a:path>
              </a:pathLst>
            </a:custGeom>
            <a:solidFill>
              <a:srgbClr val="000000"/>
            </a:solidFill>
          </p:spPr>
        </p:sp>
        <p:sp>
          <p:nvSpPr>
            <p:cNvPr name="Freeform 64" id="64"/>
            <p:cNvSpPr/>
            <p:nvPr/>
          </p:nvSpPr>
          <p:spPr>
            <a:xfrm flipH="false" flipV="false" rot="0">
              <a:off x="63500" y="63500"/>
              <a:ext cx="224536" cy="224536"/>
            </a:xfrm>
            <a:custGeom>
              <a:avLst/>
              <a:gdLst/>
              <a:ahLst/>
              <a:cxnLst/>
              <a:rect r="r" b="b" t="t" l="l"/>
              <a:pathLst>
                <a:path h="224536" w="224536">
                  <a:moveTo>
                    <a:pt x="0" y="224536"/>
                  </a:moveTo>
                  <a:lnTo>
                    <a:pt x="224536" y="224536"/>
                  </a:lnTo>
                  <a:lnTo>
                    <a:pt x="224536" y="0"/>
                  </a:lnTo>
                  <a:lnTo>
                    <a:pt x="0" y="0"/>
                  </a:lnTo>
                  <a:close/>
                </a:path>
              </a:pathLst>
            </a:custGeom>
            <a:solidFill>
              <a:srgbClr val="FFFFFF"/>
            </a:solidFill>
          </p:spPr>
        </p:sp>
        <p:sp>
          <p:nvSpPr>
            <p:cNvPr name="Freeform 65" id="65"/>
            <p:cNvSpPr/>
            <p:nvPr/>
          </p:nvSpPr>
          <p:spPr>
            <a:xfrm flipH="false" flipV="false" rot="0">
              <a:off x="63500" y="63500"/>
              <a:ext cx="224536" cy="224536"/>
            </a:xfrm>
            <a:custGeom>
              <a:avLst/>
              <a:gdLst/>
              <a:ahLst/>
              <a:cxnLst/>
              <a:rect r="r" b="b" t="t" l="l"/>
              <a:pathLst>
                <a:path h="224536" w="224536">
                  <a:moveTo>
                    <a:pt x="6223" y="212090"/>
                  </a:moveTo>
                  <a:lnTo>
                    <a:pt x="218313" y="212090"/>
                  </a:lnTo>
                  <a:lnTo>
                    <a:pt x="218313" y="218313"/>
                  </a:lnTo>
                  <a:lnTo>
                    <a:pt x="212090" y="218313"/>
                  </a:lnTo>
                  <a:lnTo>
                    <a:pt x="212090" y="6223"/>
                  </a:lnTo>
                  <a:lnTo>
                    <a:pt x="218313" y="6223"/>
                  </a:lnTo>
                  <a:lnTo>
                    <a:pt x="218313" y="12446"/>
                  </a:lnTo>
                  <a:lnTo>
                    <a:pt x="6223" y="12446"/>
                  </a:lnTo>
                  <a:lnTo>
                    <a:pt x="6223" y="6223"/>
                  </a:lnTo>
                  <a:lnTo>
                    <a:pt x="12446" y="6223"/>
                  </a:lnTo>
                  <a:lnTo>
                    <a:pt x="12446" y="218313"/>
                  </a:lnTo>
                  <a:lnTo>
                    <a:pt x="6223" y="218313"/>
                  </a:lnTo>
                  <a:lnTo>
                    <a:pt x="6223" y="212090"/>
                  </a:lnTo>
                  <a:moveTo>
                    <a:pt x="6223" y="224536"/>
                  </a:moveTo>
                  <a:lnTo>
                    <a:pt x="0" y="224536"/>
                  </a:lnTo>
                  <a:lnTo>
                    <a:pt x="0" y="218313"/>
                  </a:lnTo>
                  <a:lnTo>
                    <a:pt x="0" y="6223"/>
                  </a:lnTo>
                  <a:lnTo>
                    <a:pt x="0" y="0"/>
                  </a:lnTo>
                  <a:lnTo>
                    <a:pt x="6223" y="0"/>
                  </a:lnTo>
                  <a:lnTo>
                    <a:pt x="218313" y="0"/>
                  </a:lnTo>
                  <a:lnTo>
                    <a:pt x="224536" y="0"/>
                  </a:lnTo>
                  <a:lnTo>
                    <a:pt x="224536" y="6223"/>
                  </a:lnTo>
                  <a:lnTo>
                    <a:pt x="224536" y="218313"/>
                  </a:lnTo>
                  <a:lnTo>
                    <a:pt x="224536" y="224536"/>
                  </a:lnTo>
                  <a:lnTo>
                    <a:pt x="218313" y="224536"/>
                  </a:lnTo>
                  <a:lnTo>
                    <a:pt x="6223" y="224536"/>
                  </a:lnTo>
                  <a:close/>
                </a:path>
              </a:pathLst>
            </a:custGeom>
            <a:solidFill>
              <a:srgbClr val="000000"/>
            </a:solidFill>
          </p:spPr>
        </p:sp>
      </p:grpSp>
      <p:grpSp>
        <p:nvGrpSpPr>
          <p:cNvPr name="Group 66" id="66"/>
          <p:cNvGrpSpPr>
            <a:grpSpLocks noChangeAspect="true"/>
          </p:cNvGrpSpPr>
          <p:nvPr/>
        </p:nvGrpSpPr>
        <p:grpSpPr>
          <a:xfrm rot="0">
            <a:off x="7377689" y="1094861"/>
            <a:ext cx="3093720" cy="6096"/>
            <a:chOff x="0" y="0"/>
            <a:chExt cx="3093720" cy="6096"/>
          </a:xfrm>
        </p:grpSpPr>
        <p:sp>
          <p:nvSpPr>
            <p:cNvPr name="Freeform 67" id="67"/>
            <p:cNvSpPr/>
            <p:nvPr/>
          </p:nvSpPr>
          <p:spPr>
            <a:xfrm flipH="false" flipV="false" rot="0">
              <a:off x="0" y="0"/>
              <a:ext cx="3093720" cy="6096"/>
            </a:xfrm>
            <a:custGeom>
              <a:avLst/>
              <a:gdLst/>
              <a:ahLst/>
              <a:cxnLst/>
              <a:rect r="r" b="b" t="t" l="l"/>
              <a:pathLst>
                <a:path h="6096" w="3093720">
                  <a:moveTo>
                    <a:pt x="0" y="0"/>
                  </a:moveTo>
                  <a:lnTo>
                    <a:pt x="3093720" y="0"/>
                  </a:lnTo>
                  <a:lnTo>
                    <a:pt x="3093720" y="6096"/>
                  </a:lnTo>
                  <a:lnTo>
                    <a:pt x="0" y="6096"/>
                  </a:lnTo>
                  <a:close/>
                </a:path>
              </a:pathLst>
            </a:custGeom>
            <a:solidFill>
              <a:srgbClr val="000000"/>
            </a:solidFill>
          </p:spPr>
        </p:sp>
      </p:grpSp>
      <p:grpSp>
        <p:nvGrpSpPr>
          <p:cNvPr name="Group 68" id="68"/>
          <p:cNvGrpSpPr>
            <a:grpSpLocks noChangeAspect="true"/>
          </p:cNvGrpSpPr>
          <p:nvPr/>
        </p:nvGrpSpPr>
        <p:grpSpPr>
          <a:xfrm rot="0">
            <a:off x="7386833" y="1271645"/>
            <a:ext cx="3163824" cy="6096"/>
            <a:chOff x="0" y="0"/>
            <a:chExt cx="3163824" cy="6096"/>
          </a:xfrm>
        </p:grpSpPr>
        <p:sp>
          <p:nvSpPr>
            <p:cNvPr name="Freeform 69" id="69"/>
            <p:cNvSpPr/>
            <p:nvPr/>
          </p:nvSpPr>
          <p:spPr>
            <a:xfrm flipH="false" flipV="false" rot="0">
              <a:off x="0" y="0"/>
              <a:ext cx="3163824" cy="6096"/>
            </a:xfrm>
            <a:custGeom>
              <a:avLst/>
              <a:gdLst/>
              <a:ahLst/>
              <a:cxnLst/>
              <a:rect r="r" b="b" t="t" l="l"/>
              <a:pathLst>
                <a:path h="6096" w="3163824">
                  <a:moveTo>
                    <a:pt x="0" y="0"/>
                  </a:moveTo>
                  <a:lnTo>
                    <a:pt x="3163824" y="0"/>
                  </a:lnTo>
                  <a:lnTo>
                    <a:pt x="3163824" y="6096"/>
                  </a:lnTo>
                  <a:lnTo>
                    <a:pt x="0" y="6096"/>
                  </a:lnTo>
                  <a:close/>
                </a:path>
              </a:pathLst>
            </a:custGeom>
            <a:solidFill>
              <a:srgbClr val="000000"/>
            </a:solidFill>
          </p:spPr>
        </p:sp>
      </p:grpSp>
      <p:grpSp>
        <p:nvGrpSpPr>
          <p:cNvPr name="Group 70" id="70"/>
          <p:cNvGrpSpPr>
            <a:grpSpLocks noChangeAspect="true"/>
          </p:cNvGrpSpPr>
          <p:nvPr/>
        </p:nvGrpSpPr>
        <p:grpSpPr>
          <a:xfrm rot="0">
            <a:off x="9444233" y="8800205"/>
            <a:ext cx="1106424" cy="6096"/>
            <a:chOff x="0" y="0"/>
            <a:chExt cx="1106424" cy="6096"/>
          </a:xfrm>
        </p:grpSpPr>
        <p:sp>
          <p:nvSpPr>
            <p:cNvPr name="Freeform 71" id="71"/>
            <p:cNvSpPr/>
            <p:nvPr/>
          </p:nvSpPr>
          <p:spPr>
            <a:xfrm flipH="false" flipV="false" rot="0">
              <a:off x="0" y="0"/>
              <a:ext cx="1106424" cy="6096"/>
            </a:xfrm>
            <a:custGeom>
              <a:avLst/>
              <a:gdLst/>
              <a:ahLst/>
              <a:cxnLst/>
              <a:rect r="r" b="b" t="t" l="l"/>
              <a:pathLst>
                <a:path h="6096" w="1106424">
                  <a:moveTo>
                    <a:pt x="0" y="0"/>
                  </a:moveTo>
                  <a:lnTo>
                    <a:pt x="1106424" y="0"/>
                  </a:lnTo>
                  <a:lnTo>
                    <a:pt x="1106424" y="6096"/>
                  </a:lnTo>
                  <a:lnTo>
                    <a:pt x="0" y="6096"/>
                  </a:lnTo>
                  <a:close/>
                </a:path>
              </a:pathLst>
            </a:custGeom>
            <a:solidFill>
              <a:srgbClr val="000000"/>
            </a:solidFill>
          </p:spPr>
        </p:sp>
      </p:grpSp>
      <p:grpSp>
        <p:nvGrpSpPr>
          <p:cNvPr name="Group 72" id="72"/>
          <p:cNvGrpSpPr>
            <a:grpSpLocks noChangeAspect="true"/>
          </p:cNvGrpSpPr>
          <p:nvPr/>
        </p:nvGrpSpPr>
        <p:grpSpPr>
          <a:xfrm rot="0">
            <a:off x="9444233" y="8955653"/>
            <a:ext cx="1106424" cy="6096"/>
            <a:chOff x="0" y="0"/>
            <a:chExt cx="1106424" cy="6096"/>
          </a:xfrm>
        </p:grpSpPr>
        <p:sp>
          <p:nvSpPr>
            <p:cNvPr name="Freeform 73" id="73"/>
            <p:cNvSpPr/>
            <p:nvPr/>
          </p:nvSpPr>
          <p:spPr>
            <a:xfrm flipH="false" flipV="false" rot="0">
              <a:off x="0" y="0"/>
              <a:ext cx="1106424" cy="6096"/>
            </a:xfrm>
            <a:custGeom>
              <a:avLst/>
              <a:gdLst/>
              <a:ahLst/>
              <a:cxnLst/>
              <a:rect r="r" b="b" t="t" l="l"/>
              <a:pathLst>
                <a:path h="6096" w="1106424">
                  <a:moveTo>
                    <a:pt x="0" y="0"/>
                  </a:moveTo>
                  <a:lnTo>
                    <a:pt x="1106424" y="0"/>
                  </a:lnTo>
                  <a:lnTo>
                    <a:pt x="1106424" y="6096"/>
                  </a:lnTo>
                  <a:lnTo>
                    <a:pt x="0" y="6096"/>
                  </a:lnTo>
                  <a:close/>
                </a:path>
              </a:pathLst>
            </a:custGeom>
            <a:solidFill>
              <a:srgbClr val="000000"/>
            </a:solidFill>
          </p:spPr>
        </p:sp>
      </p:grpSp>
      <p:grpSp>
        <p:nvGrpSpPr>
          <p:cNvPr name="Group 74" id="74"/>
          <p:cNvGrpSpPr>
            <a:grpSpLocks noChangeAspect="true"/>
          </p:cNvGrpSpPr>
          <p:nvPr/>
        </p:nvGrpSpPr>
        <p:grpSpPr>
          <a:xfrm rot="0">
            <a:off x="9444233" y="9111101"/>
            <a:ext cx="1106424" cy="6096"/>
            <a:chOff x="0" y="0"/>
            <a:chExt cx="1106424" cy="6096"/>
          </a:xfrm>
        </p:grpSpPr>
        <p:sp>
          <p:nvSpPr>
            <p:cNvPr name="Freeform 75" id="75"/>
            <p:cNvSpPr/>
            <p:nvPr/>
          </p:nvSpPr>
          <p:spPr>
            <a:xfrm flipH="false" flipV="false" rot="0">
              <a:off x="0" y="0"/>
              <a:ext cx="1106424" cy="6096"/>
            </a:xfrm>
            <a:custGeom>
              <a:avLst/>
              <a:gdLst/>
              <a:ahLst/>
              <a:cxnLst/>
              <a:rect r="r" b="b" t="t" l="l"/>
              <a:pathLst>
                <a:path h="6096" w="1106424">
                  <a:moveTo>
                    <a:pt x="0" y="0"/>
                  </a:moveTo>
                  <a:lnTo>
                    <a:pt x="1106424" y="0"/>
                  </a:lnTo>
                  <a:lnTo>
                    <a:pt x="1106424" y="6096"/>
                  </a:lnTo>
                  <a:lnTo>
                    <a:pt x="0" y="6096"/>
                  </a:lnTo>
                  <a:close/>
                </a:path>
              </a:pathLst>
            </a:custGeom>
            <a:solidFill>
              <a:srgbClr val="000000"/>
            </a:solidFill>
          </p:spPr>
        </p:sp>
      </p:grpSp>
      <p:grpSp>
        <p:nvGrpSpPr>
          <p:cNvPr name="Group 76" id="76"/>
          <p:cNvGrpSpPr>
            <a:grpSpLocks noChangeAspect="true"/>
          </p:cNvGrpSpPr>
          <p:nvPr/>
        </p:nvGrpSpPr>
        <p:grpSpPr>
          <a:xfrm rot="0">
            <a:off x="9444233" y="9266549"/>
            <a:ext cx="1106424" cy="6096"/>
            <a:chOff x="0" y="0"/>
            <a:chExt cx="1106424" cy="6096"/>
          </a:xfrm>
        </p:grpSpPr>
        <p:sp>
          <p:nvSpPr>
            <p:cNvPr name="Freeform 77" id="77"/>
            <p:cNvSpPr/>
            <p:nvPr/>
          </p:nvSpPr>
          <p:spPr>
            <a:xfrm flipH="false" flipV="false" rot="0">
              <a:off x="0" y="0"/>
              <a:ext cx="1106424" cy="6096"/>
            </a:xfrm>
            <a:custGeom>
              <a:avLst/>
              <a:gdLst/>
              <a:ahLst/>
              <a:cxnLst/>
              <a:rect r="r" b="b" t="t" l="l"/>
              <a:pathLst>
                <a:path h="6096" w="1106424">
                  <a:moveTo>
                    <a:pt x="0" y="0"/>
                  </a:moveTo>
                  <a:lnTo>
                    <a:pt x="1106424" y="0"/>
                  </a:lnTo>
                  <a:lnTo>
                    <a:pt x="1106424" y="6096"/>
                  </a:lnTo>
                  <a:lnTo>
                    <a:pt x="0" y="6096"/>
                  </a:lnTo>
                  <a:close/>
                </a:path>
              </a:pathLst>
            </a:custGeom>
            <a:solidFill>
              <a:srgbClr val="000000"/>
            </a:solidFill>
          </p:spPr>
        </p:sp>
      </p:grpSp>
      <p:sp>
        <p:nvSpPr>
          <p:cNvPr name="Freeform 78" id="78"/>
          <p:cNvSpPr/>
          <p:nvPr/>
        </p:nvSpPr>
        <p:spPr>
          <a:xfrm flipH="false" flipV="false" rot="0">
            <a:off x="11087638" y="8587349"/>
            <a:ext cx="282445" cy="950519"/>
          </a:xfrm>
          <a:custGeom>
            <a:avLst/>
            <a:gdLst/>
            <a:ahLst/>
            <a:cxnLst/>
            <a:rect r="r" b="b" t="t" l="l"/>
            <a:pathLst>
              <a:path h="950519" w="282445">
                <a:moveTo>
                  <a:pt x="0" y="0"/>
                </a:moveTo>
                <a:lnTo>
                  <a:pt x="282445" y="0"/>
                </a:lnTo>
                <a:lnTo>
                  <a:pt x="282445" y="950519"/>
                </a:lnTo>
                <a:lnTo>
                  <a:pt x="0" y="95051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79" id="79"/>
          <p:cNvGrpSpPr>
            <a:grpSpLocks noChangeAspect="true"/>
          </p:cNvGrpSpPr>
          <p:nvPr/>
        </p:nvGrpSpPr>
        <p:grpSpPr>
          <a:xfrm rot="0">
            <a:off x="5591561" y="8440541"/>
            <a:ext cx="7053072" cy="6096"/>
            <a:chOff x="0" y="0"/>
            <a:chExt cx="7053072" cy="6096"/>
          </a:xfrm>
        </p:grpSpPr>
        <p:sp>
          <p:nvSpPr>
            <p:cNvPr name="Freeform 80" id="80"/>
            <p:cNvSpPr/>
            <p:nvPr/>
          </p:nvSpPr>
          <p:spPr>
            <a:xfrm flipH="false" flipV="false" rot="0">
              <a:off x="0" y="0"/>
              <a:ext cx="7053072" cy="6096"/>
            </a:xfrm>
            <a:custGeom>
              <a:avLst/>
              <a:gdLst/>
              <a:ahLst/>
              <a:cxnLst/>
              <a:rect r="r" b="b" t="t" l="l"/>
              <a:pathLst>
                <a:path h="6096" w="7053072">
                  <a:moveTo>
                    <a:pt x="0" y="0"/>
                  </a:moveTo>
                  <a:lnTo>
                    <a:pt x="7053072" y="0"/>
                  </a:lnTo>
                  <a:lnTo>
                    <a:pt x="7053072" y="6096"/>
                  </a:lnTo>
                  <a:lnTo>
                    <a:pt x="0" y="6096"/>
                  </a:lnTo>
                  <a:close/>
                </a:path>
              </a:pathLst>
            </a:custGeom>
            <a:solidFill>
              <a:srgbClr val="000000"/>
            </a:solidFill>
          </p:spPr>
        </p:sp>
      </p:grpSp>
      <p:grpSp>
        <p:nvGrpSpPr>
          <p:cNvPr name="Group 81" id="81"/>
          <p:cNvGrpSpPr>
            <a:grpSpLocks noChangeAspect="true"/>
          </p:cNvGrpSpPr>
          <p:nvPr/>
        </p:nvGrpSpPr>
        <p:grpSpPr>
          <a:xfrm rot="0">
            <a:off x="5591561" y="6870821"/>
            <a:ext cx="7007352" cy="6096"/>
            <a:chOff x="0" y="0"/>
            <a:chExt cx="7007352" cy="6096"/>
          </a:xfrm>
        </p:grpSpPr>
        <p:sp>
          <p:nvSpPr>
            <p:cNvPr name="Freeform 82" id="82"/>
            <p:cNvSpPr/>
            <p:nvPr/>
          </p:nvSpPr>
          <p:spPr>
            <a:xfrm flipH="false" flipV="false" rot="0">
              <a:off x="0" y="0"/>
              <a:ext cx="7007352" cy="6096"/>
            </a:xfrm>
            <a:custGeom>
              <a:avLst/>
              <a:gdLst/>
              <a:ahLst/>
              <a:cxnLst/>
              <a:rect r="r" b="b" t="t" l="l"/>
              <a:pathLst>
                <a:path h="6096" w="7007352">
                  <a:moveTo>
                    <a:pt x="0" y="0"/>
                  </a:moveTo>
                  <a:lnTo>
                    <a:pt x="7007352" y="0"/>
                  </a:lnTo>
                  <a:lnTo>
                    <a:pt x="7007352" y="6096"/>
                  </a:lnTo>
                  <a:lnTo>
                    <a:pt x="0" y="6096"/>
                  </a:lnTo>
                  <a:close/>
                </a:path>
              </a:pathLst>
            </a:custGeom>
            <a:solidFill>
              <a:srgbClr val="000000"/>
            </a:solidFill>
          </p:spPr>
        </p:sp>
      </p:grpSp>
      <p:grpSp>
        <p:nvGrpSpPr>
          <p:cNvPr name="Group 83" id="83"/>
          <p:cNvGrpSpPr>
            <a:grpSpLocks noChangeAspect="true"/>
          </p:cNvGrpSpPr>
          <p:nvPr/>
        </p:nvGrpSpPr>
        <p:grpSpPr>
          <a:xfrm rot="0">
            <a:off x="6691889" y="6127109"/>
            <a:ext cx="5952744" cy="6096"/>
            <a:chOff x="0" y="0"/>
            <a:chExt cx="5952744" cy="6096"/>
          </a:xfrm>
        </p:grpSpPr>
        <p:sp>
          <p:nvSpPr>
            <p:cNvPr name="Freeform 84" id="84"/>
            <p:cNvSpPr/>
            <p:nvPr/>
          </p:nvSpPr>
          <p:spPr>
            <a:xfrm flipH="false" flipV="false" rot="0">
              <a:off x="0" y="0"/>
              <a:ext cx="5952744" cy="6096"/>
            </a:xfrm>
            <a:custGeom>
              <a:avLst/>
              <a:gdLst/>
              <a:ahLst/>
              <a:cxnLst/>
              <a:rect r="r" b="b" t="t" l="l"/>
              <a:pathLst>
                <a:path h="6096" w="5952744">
                  <a:moveTo>
                    <a:pt x="0" y="0"/>
                  </a:moveTo>
                  <a:lnTo>
                    <a:pt x="5952744" y="0"/>
                  </a:lnTo>
                  <a:lnTo>
                    <a:pt x="5952744" y="6096"/>
                  </a:lnTo>
                  <a:lnTo>
                    <a:pt x="0" y="6096"/>
                  </a:lnTo>
                  <a:close/>
                </a:path>
              </a:pathLst>
            </a:custGeom>
            <a:solidFill>
              <a:srgbClr val="000000"/>
            </a:solidFill>
          </p:spPr>
        </p:sp>
      </p:grpSp>
      <p:grpSp>
        <p:nvGrpSpPr>
          <p:cNvPr name="Group 85" id="85"/>
          <p:cNvGrpSpPr>
            <a:grpSpLocks noChangeAspect="true"/>
          </p:cNvGrpSpPr>
          <p:nvPr/>
        </p:nvGrpSpPr>
        <p:grpSpPr>
          <a:xfrm rot="0">
            <a:off x="9270497" y="543173"/>
            <a:ext cx="3377184" cy="6096"/>
            <a:chOff x="0" y="0"/>
            <a:chExt cx="3377184" cy="6096"/>
          </a:xfrm>
        </p:grpSpPr>
        <p:sp>
          <p:nvSpPr>
            <p:cNvPr name="Freeform 86" id="86"/>
            <p:cNvSpPr/>
            <p:nvPr/>
          </p:nvSpPr>
          <p:spPr>
            <a:xfrm flipH="false" flipV="false" rot="0">
              <a:off x="0" y="0"/>
              <a:ext cx="3377184" cy="6096"/>
            </a:xfrm>
            <a:custGeom>
              <a:avLst/>
              <a:gdLst/>
              <a:ahLst/>
              <a:cxnLst/>
              <a:rect r="r" b="b" t="t" l="l"/>
              <a:pathLst>
                <a:path h="6096" w="3377184">
                  <a:moveTo>
                    <a:pt x="0" y="0"/>
                  </a:moveTo>
                  <a:lnTo>
                    <a:pt x="3377184" y="0"/>
                  </a:lnTo>
                  <a:lnTo>
                    <a:pt x="3377184" y="6096"/>
                  </a:lnTo>
                  <a:lnTo>
                    <a:pt x="0" y="6096"/>
                  </a:lnTo>
                  <a:close/>
                </a:path>
              </a:pathLst>
            </a:custGeom>
            <a:solidFill>
              <a:srgbClr val="000000"/>
            </a:solidFill>
          </p:spPr>
        </p:sp>
      </p:grpSp>
      <p:grpSp>
        <p:nvGrpSpPr>
          <p:cNvPr name="Group 87" id="87"/>
          <p:cNvGrpSpPr>
            <a:grpSpLocks noChangeAspect="true"/>
          </p:cNvGrpSpPr>
          <p:nvPr/>
        </p:nvGrpSpPr>
        <p:grpSpPr>
          <a:xfrm rot="0">
            <a:off x="9822185" y="4709789"/>
            <a:ext cx="2822448" cy="6096"/>
            <a:chOff x="0" y="0"/>
            <a:chExt cx="2822448" cy="6096"/>
          </a:xfrm>
        </p:grpSpPr>
        <p:sp>
          <p:nvSpPr>
            <p:cNvPr name="Freeform 88" id="88"/>
            <p:cNvSpPr/>
            <p:nvPr/>
          </p:nvSpPr>
          <p:spPr>
            <a:xfrm flipH="false" flipV="false" rot="0">
              <a:off x="0" y="0"/>
              <a:ext cx="2822448" cy="6096"/>
            </a:xfrm>
            <a:custGeom>
              <a:avLst/>
              <a:gdLst/>
              <a:ahLst/>
              <a:cxnLst/>
              <a:rect r="r" b="b" t="t" l="l"/>
              <a:pathLst>
                <a:path h="6096" w="2822448">
                  <a:moveTo>
                    <a:pt x="0" y="0"/>
                  </a:moveTo>
                  <a:lnTo>
                    <a:pt x="2822448" y="0"/>
                  </a:lnTo>
                  <a:lnTo>
                    <a:pt x="2822448" y="6096"/>
                  </a:lnTo>
                  <a:lnTo>
                    <a:pt x="0" y="6096"/>
                  </a:lnTo>
                  <a:close/>
                </a:path>
              </a:pathLst>
            </a:custGeom>
            <a:solidFill>
              <a:srgbClr val="000000"/>
            </a:solidFill>
          </p:spPr>
        </p:sp>
      </p:grpSp>
      <p:grpSp>
        <p:nvGrpSpPr>
          <p:cNvPr name="Group 89" id="89"/>
          <p:cNvGrpSpPr>
            <a:grpSpLocks noChangeAspect="true"/>
          </p:cNvGrpSpPr>
          <p:nvPr/>
        </p:nvGrpSpPr>
        <p:grpSpPr>
          <a:xfrm rot="0">
            <a:off x="8228586" y="6368405"/>
            <a:ext cx="4433821" cy="375961"/>
            <a:chOff x="0" y="0"/>
            <a:chExt cx="4433824" cy="375958"/>
          </a:xfrm>
        </p:grpSpPr>
        <p:sp>
          <p:nvSpPr>
            <p:cNvPr name="Freeform 90" id="90"/>
            <p:cNvSpPr/>
            <p:nvPr/>
          </p:nvSpPr>
          <p:spPr>
            <a:xfrm flipH="false" flipV="false" rot="0">
              <a:off x="63500" y="63500"/>
              <a:ext cx="2752344" cy="6096"/>
            </a:xfrm>
            <a:custGeom>
              <a:avLst/>
              <a:gdLst/>
              <a:ahLst/>
              <a:cxnLst/>
              <a:rect r="r" b="b" t="t" l="l"/>
              <a:pathLst>
                <a:path h="6096" w="2752344">
                  <a:moveTo>
                    <a:pt x="0" y="0"/>
                  </a:moveTo>
                  <a:lnTo>
                    <a:pt x="2752344" y="0"/>
                  </a:lnTo>
                  <a:lnTo>
                    <a:pt x="2752344" y="6096"/>
                  </a:lnTo>
                  <a:lnTo>
                    <a:pt x="0" y="6096"/>
                  </a:lnTo>
                  <a:close/>
                </a:path>
              </a:pathLst>
            </a:custGeom>
            <a:solidFill>
              <a:srgbClr val="000000"/>
            </a:solidFill>
          </p:spPr>
        </p:sp>
        <p:sp>
          <p:nvSpPr>
            <p:cNvPr name="Freeform 91" id="91"/>
            <p:cNvSpPr/>
            <p:nvPr/>
          </p:nvSpPr>
          <p:spPr>
            <a:xfrm flipH="false" flipV="false" rot="0">
              <a:off x="125984" y="132080"/>
              <a:ext cx="131064" cy="131064"/>
            </a:xfrm>
            <a:custGeom>
              <a:avLst/>
              <a:gdLst/>
              <a:ahLst/>
              <a:cxnLst/>
              <a:rect r="r" b="b" t="t" l="l"/>
              <a:pathLst>
                <a:path h="131064" w="131064">
                  <a:moveTo>
                    <a:pt x="0" y="0"/>
                  </a:moveTo>
                  <a:lnTo>
                    <a:pt x="131064" y="0"/>
                  </a:lnTo>
                  <a:lnTo>
                    <a:pt x="131064" y="131064"/>
                  </a:lnTo>
                  <a:lnTo>
                    <a:pt x="0" y="131064"/>
                  </a:lnTo>
                  <a:close/>
                </a:path>
              </a:pathLst>
            </a:custGeom>
            <a:solidFill>
              <a:srgbClr val="000000">
                <a:alpha val="0"/>
              </a:srgbClr>
            </a:solidFill>
          </p:spPr>
        </p:sp>
        <p:sp>
          <p:nvSpPr>
            <p:cNvPr name="Freeform 92" id="92"/>
            <p:cNvSpPr/>
            <p:nvPr/>
          </p:nvSpPr>
          <p:spPr>
            <a:xfrm flipH="false" flipV="false" rot="0">
              <a:off x="121412" y="127508"/>
              <a:ext cx="140208" cy="140208"/>
            </a:xfrm>
            <a:custGeom>
              <a:avLst/>
              <a:gdLst/>
              <a:ahLst/>
              <a:cxnLst/>
              <a:rect r="r" b="b" t="t" l="l"/>
              <a:pathLst>
                <a:path h="140208" w="140208">
                  <a:moveTo>
                    <a:pt x="4572" y="0"/>
                  </a:moveTo>
                  <a:lnTo>
                    <a:pt x="135636" y="0"/>
                  </a:lnTo>
                  <a:lnTo>
                    <a:pt x="140208" y="0"/>
                  </a:lnTo>
                  <a:lnTo>
                    <a:pt x="140208" y="4572"/>
                  </a:lnTo>
                  <a:lnTo>
                    <a:pt x="140208" y="135636"/>
                  </a:lnTo>
                  <a:lnTo>
                    <a:pt x="140208" y="140208"/>
                  </a:lnTo>
                  <a:lnTo>
                    <a:pt x="135636" y="140208"/>
                  </a:lnTo>
                  <a:lnTo>
                    <a:pt x="4572" y="140208"/>
                  </a:lnTo>
                  <a:lnTo>
                    <a:pt x="0" y="140208"/>
                  </a:lnTo>
                  <a:lnTo>
                    <a:pt x="0" y="135636"/>
                  </a:lnTo>
                  <a:lnTo>
                    <a:pt x="0" y="4572"/>
                  </a:lnTo>
                  <a:lnTo>
                    <a:pt x="0" y="0"/>
                  </a:lnTo>
                  <a:lnTo>
                    <a:pt x="4572" y="0"/>
                  </a:lnTo>
                  <a:moveTo>
                    <a:pt x="4572" y="9144"/>
                  </a:moveTo>
                  <a:lnTo>
                    <a:pt x="4572" y="4572"/>
                  </a:lnTo>
                  <a:lnTo>
                    <a:pt x="9144" y="4572"/>
                  </a:lnTo>
                  <a:lnTo>
                    <a:pt x="9144" y="135636"/>
                  </a:lnTo>
                  <a:lnTo>
                    <a:pt x="4572" y="135636"/>
                  </a:lnTo>
                  <a:lnTo>
                    <a:pt x="4572" y="131064"/>
                  </a:lnTo>
                  <a:lnTo>
                    <a:pt x="135636" y="131064"/>
                  </a:lnTo>
                  <a:lnTo>
                    <a:pt x="135636" y="135636"/>
                  </a:lnTo>
                  <a:lnTo>
                    <a:pt x="131064" y="135636"/>
                  </a:lnTo>
                  <a:lnTo>
                    <a:pt x="131064" y="4572"/>
                  </a:lnTo>
                  <a:lnTo>
                    <a:pt x="135636" y="4572"/>
                  </a:lnTo>
                  <a:lnTo>
                    <a:pt x="135636" y="9144"/>
                  </a:lnTo>
                  <a:lnTo>
                    <a:pt x="4572" y="9144"/>
                  </a:lnTo>
                  <a:close/>
                </a:path>
              </a:pathLst>
            </a:custGeom>
            <a:solidFill>
              <a:srgbClr val="000000"/>
            </a:solidFill>
          </p:spPr>
        </p:sp>
        <p:sp>
          <p:nvSpPr>
            <p:cNvPr name="Freeform 93" id="93"/>
            <p:cNvSpPr/>
            <p:nvPr/>
          </p:nvSpPr>
          <p:spPr>
            <a:xfrm flipH="false" flipV="false" rot="0">
              <a:off x="570992" y="132080"/>
              <a:ext cx="131064" cy="131064"/>
            </a:xfrm>
            <a:custGeom>
              <a:avLst/>
              <a:gdLst/>
              <a:ahLst/>
              <a:cxnLst/>
              <a:rect r="r" b="b" t="t" l="l"/>
              <a:pathLst>
                <a:path h="131064" w="131064">
                  <a:moveTo>
                    <a:pt x="0" y="0"/>
                  </a:moveTo>
                  <a:lnTo>
                    <a:pt x="131064" y="0"/>
                  </a:lnTo>
                  <a:lnTo>
                    <a:pt x="131064" y="131064"/>
                  </a:lnTo>
                  <a:lnTo>
                    <a:pt x="0" y="131064"/>
                  </a:lnTo>
                  <a:close/>
                </a:path>
              </a:pathLst>
            </a:custGeom>
            <a:solidFill>
              <a:srgbClr val="000000">
                <a:alpha val="0"/>
              </a:srgbClr>
            </a:solidFill>
          </p:spPr>
        </p:sp>
        <p:sp>
          <p:nvSpPr>
            <p:cNvPr name="Freeform 94" id="94"/>
            <p:cNvSpPr/>
            <p:nvPr/>
          </p:nvSpPr>
          <p:spPr>
            <a:xfrm flipH="false" flipV="false" rot="0">
              <a:off x="566420" y="127508"/>
              <a:ext cx="140208" cy="140208"/>
            </a:xfrm>
            <a:custGeom>
              <a:avLst/>
              <a:gdLst/>
              <a:ahLst/>
              <a:cxnLst/>
              <a:rect r="r" b="b" t="t" l="l"/>
              <a:pathLst>
                <a:path h="140208" w="140208">
                  <a:moveTo>
                    <a:pt x="4572" y="0"/>
                  </a:moveTo>
                  <a:lnTo>
                    <a:pt x="135636" y="0"/>
                  </a:lnTo>
                  <a:lnTo>
                    <a:pt x="140208" y="0"/>
                  </a:lnTo>
                  <a:lnTo>
                    <a:pt x="140208" y="4572"/>
                  </a:lnTo>
                  <a:lnTo>
                    <a:pt x="140208" y="135636"/>
                  </a:lnTo>
                  <a:lnTo>
                    <a:pt x="140208" y="140208"/>
                  </a:lnTo>
                  <a:lnTo>
                    <a:pt x="135636" y="140208"/>
                  </a:lnTo>
                  <a:lnTo>
                    <a:pt x="4572" y="140208"/>
                  </a:lnTo>
                  <a:lnTo>
                    <a:pt x="0" y="140208"/>
                  </a:lnTo>
                  <a:lnTo>
                    <a:pt x="0" y="135636"/>
                  </a:lnTo>
                  <a:lnTo>
                    <a:pt x="0" y="4572"/>
                  </a:lnTo>
                  <a:lnTo>
                    <a:pt x="0" y="0"/>
                  </a:lnTo>
                  <a:lnTo>
                    <a:pt x="4572" y="0"/>
                  </a:lnTo>
                  <a:moveTo>
                    <a:pt x="4572" y="9144"/>
                  </a:moveTo>
                  <a:lnTo>
                    <a:pt x="4572" y="4572"/>
                  </a:lnTo>
                  <a:lnTo>
                    <a:pt x="9144" y="4572"/>
                  </a:lnTo>
                  <a:lnTo>
                    <a:pt x="9144" y="135636"/>
                  </a:lnTo>
                  <a:lnTo>
                    <a:pt x="4572" y="135636"/>
                  </a:lnTo>
                  <a:lnTo>
                    <a:pt x="4572" y="131064"/>
                  </a:lnTo>
                  <a:lnTo>
                    <a:pt x="135636" y="131064"/>
                  </a:lnTo>
                  <a:lnTo>
                    <a:pt x="135636" y="135636"/>
                  </a:lnTo>
                  <a:lnTo>
                    <a:pt x="131064" y="135636"/>
                  </a:lnTo>
                  <a:lnTo>
                    <a:pt x="131064" y="4572"/>
                  </a:lnTo>
                  <a:lnTo>
                    <a:pt x="135636" y="4572"/>
                  </a:lnTo>
                  <a:lnTo>
                    <a:pt x="135636" y="9144"/>
                  </a:lnTo>
                  <a:lnTo>
                    <a:pt x="4572" y="9144"/>
                  </a:lnTo>
                  <a:close/>
                </a:path>
              </a:pathLst>
            </a:custGeom>
            <a:solidFill>
              <a:srgbClr val="000000"/>
            </a:solidFill>
          </p:spPr>
        </p:sp>
        <p:sp>
          <p:nvSpPr>
            <p:cNvPr name="Freeform 95" id="95"/>
            <p:cNvSpPr/>
            <p:nvPr/>
          </p:nvSpPr>
          <p:spPr>
            <a:xfrm flipH="false" flipV="false" rot="0">
              <a:off x="2233676" y="282956"/>
              <a:ext cx="2136648" cy="6096"/>
            </a:xfrm>
            <a:custGeom>
              <a:avLst/>
              <a:gdLst/>
              <a:ahLst/>
              <a:cxnLst/>
              <a:rect r="r" b="b" t="t" l="l"/>
              <a:pathLst>
                <a:path h="6096" w="2136648">
                  <a:moveTo>
                    <a:pt x="0" y="0"/>
                  </a:moveTo>
                  <a:lnTo>
                    <a:pt x="2136648" y="0"/>
                  </a:lnTo>
                  <a:lnTo>
                    <a:pt x="2136648" y="6096"/>
                  </a:lnTo>
                  <a:lnTo>
                    <a:pt x="0" y="6096"/>
                  </a:lnTo>
                  <a:close/>
                </a:path>
              </a:pathLst>
            </a:custGeom>
            <a:solidFill>
              <a:srgbClr val="000000"/>
            </a:solidFill>
          </p:spPr>
        </p:sp>
        <p:sp>
          <p:nvSpPr>
            <p:cNvPr name="Freeform 96" id="96"/>
            <p:cNvSpPr/>
            <p:nvPr/>
          </p:nvSpPr>
          <p:spPr>
            <a:xfrm flipH="false" flipV="false" rot="0">
              <a:off x="77216" y="87884"/>
              <a:ext cx="224536" cy="224536"/>
            </a:xfrm>
            <a:custGeom>
              <a:avLst/>
              <a:gdLst/>
              <a:ahLst/>
              <a:cxnLst/>
              <a:rect r="r" b="b" t="t" l="l"/>
              <a:pathLst>
                <a:path h="224536" w="224536">
                  <a:moveTo>
                    <a:pt x="0" y="224536"/>
                  </a:moveTo>
                  <a:lnTo>
                    <a:pt x="224536" y="224536"/>
                  </a:lnTo>
                  <a:lnTo>
                    <a:pt x="224536" y="0"/>
                  </a:lnTo>
                  <a:lnTo>
                    <a:pt x="0" y="0"/>
                  </a:lnTo>
                  <a:close/>
                </a:path>
              </a:pathLst>
            </a:custGeom>
            <a:solidFill>
              <a:srgbClr val="FFFFFF"/>
            </a:solidFill>
          </p:spPr>
        </p:sp>
        <p:sp>
          <p:nvSpPr>
            <p:cNvPr name="Freeform 97" id="97"/>
            <p:cNvSpPr/>
            <p:nvPr/>
          </p:nvSpPr>
          <p:spPr>
            <a:xfrm flipH="false" flipV="false" rot="0">
              <a:off x="77216" y="87884"/>
              <a:ext cx="224536" cy="224536"/>
            </a:xfrm>
            <a:custGeom>
              <a:avLst/>
              <a:gdLst/>
              <a:ahLst/>
              <a:cxnLst/>
              <a:rect r="r" b="b" t="t" l="l"/>
              <a:pathLst>
                <a:path h="224536" w="224536">
                  <a:moveTo>
                    <a:pt x="212090" y="12446"/>
                  </a:moveTo>
                  <a:lnTo>
                    <a:pt x="212090" y="212090"/>
                  </a:lnTo>
                  <a:lnTo>
                    <a:pt x="12446" y="212090"/>
                  </a:lnTo>
                  <a:lnTo>
                    <a:pt x="12446" y="12446"/>
                  </a:lnTo>
                  <a:close/>
                  <a:moveTo>
                    <a:pt x="0" y="0"/>
                  </a:moveTo>
                  <a:lnTo>
                    <a:pt x="0" y="224536"/>
                  </a:lnTo>
                  <a:lnTo>
                    <a:pt x="224536" y="224536"/>
                  </a:lnTo>
                  <a:lnTo>
                    <a:pt x="224536" y="0"/>
                  </a:lnTo>
                  <a:close/>
                </a:path>
              </a:pathLst>
            </a:custGeom>
            <a:solidFill>
              <a:srgbClr val="000000"/>
            </a:solidFill>
          </p:spPr>
        </p:sp>
        <p:sp>
          <p:nvSpPr>
            <p:cNvPr name="Freeform 98" id="98"/>
            <p:cNvSpPr/>
            <p:nvPr/>
          </p:nvSpPr>
          <p:spPr>
            <a:xfrm flipH="false" flipV="false" rot="0">
              <a:off x="522224" y="87884"/>
              <a:ext cx="224536" cy="224536"/>
            </a:xfrm>
            <a:custGeom>
              <a:avLst/>
              <a:gdLst/>
              <a:ahLst/>
              <a:cxnLst/>
              <a:rect r="r" b="b" t="t" l="l"/>
              <a:pathLst>
                <a:path h="224536" w="224536">
                  <a:moveTo>
                    <a:pt x="0" y="224536"/>
                  </a:moveTo>
                  <a:lnTo>
                    <a:pt x="224536" y="224536"/>
                  </a:lnTo>
                  <a:lnTo>
                    <a:pt x="224536" y="0"/>
                  </a:lnTo>
                  <a:lnTo>
                    <a:pt x="0" y="0"/>
                  </a:lnTo>
                  <a:close/>
                </a:path>
              </a:pathLst>
            </a:custGeom>
            <a:solidFill>
              <a:srgbClr val="FFFFFF"/>
            </a:solidFill>
          </p:spPr>
        </p:sp>
        <p:sp>
          <p:nvSpPr>
            <p:cNvPr name="Freeform 99" id="99"/>
            <p:cNvSpPr/>
            <p:nvPr/>
          </p:nvSpPr>
          <p:spPr>
            <a:xfrm flipH="false" flipV="false" rot="0">
              <a:off x="522224" y="87884"/>
              <a:ext cx="224536" cy="224536"/>
            </a:xfrm>
            <a:custGeom>
              <a:avLst/>
              <a:gdLst/>
              <a:ahLst/>
              <a:cxnLst/>
              <a:rect r="r" b="b" t="t" l="l"/>
              <a:pathLst>
                <a:path h="224536" w="224536">
                  <a:moveTo>
                    <a:pt x="212090" y="12446"/>
                  </a:moveTo>
                  <a:lnTo>
                    <a:pt x="212090" y="212090"/>
                  </a:lnTo>
                  <a:lnTo>
                    <a:pt x="12446" y="212090"/>
                  </a:lnTo>
                  <a:lnTo>
                    <a:pt x="12446" y="12446"/>
                  </a:lnTo>
                  <a:close/>
                  <a:moveTo>
                    <a:pt x="0" y="0"/>
                  </a:moveTo>
                  <a:lnTo>
                    <a:pt x="0" y="224536"/>
                  </a:lnTo>
                  <a:lnTo>
                    <a:pt x="224536" y="224536"/>
                  </a:lnTo>
                  <a:lnTo>
                    <a:pt x="224536" y="0"/>
                  </a:lnTo>
                  <a:close/>
                </a:path>
              </a:pathLst>
            </a:custGeom>
            <a:solidFill>
              <a:srgbClr val="000000"/>
            </a:solidFill>
          </p:spPr>
        </p:sp>
      </p:grpSp>
      <p:grpSp>
        <p:nvGrpSpPr>
          <p:cNvPr name="Group 100" id="100"/>
          <p:cNvGrpSpPr>
            <a:grpSpLocks noChangeAspect="true"/>
          </p:cNvGrpSpPr>
          <p:nvPr/>
        </p:nvGrpSpPr>
        <p:grpSpPr>
          <a:xfrm rot="0">
            <a:off x="10700009" y="1271645"/>
            <a:ext cx="1944624" cy="6096"/>
            <a:chOff x="0" y="0"/>
            <a:chExt cx="1944624" cy="6096"/>
          </a:xfrm>
        </p:grpSpPr>
        <p:sp>
          <p:nvSpPr>
            <p:cNvPr name="Freeform 101" id="101"/>
            <p:cNvSpPr/>
            <p:nvPr/>
          </p:nvSpPr>
          <p:spPr>
            <a:xfrm flipH="false" flipV="false" rot="0">
              <a:off x="0" y="0"/>
              <a:ext cx="1944624" cy="6096"/>
            </a:xfrm>
            <a:custGeom>
              <a:avLst/>
              <a:gdLst/>
              <a:ahLst/>
              <a:cxnLst/>
              <a:rect r="r" b="b" t="t" l="l"/>
              <a:pathLst>
                <a:path h="6096" w="1944624">
                  <a:moveTo>
                    <a:pt x="0" y="0"/>
                  </a:moveTo>
                  <a:lnTo>
                    <a:pt x="1944624" y="0"/>
                  </a:lnTo>
                  <a:lnTo>
                    <a:pt x="1944624" y="6096"/>
                  </a:lnTo>
                  <a:lnTo>
                    <a:pt x="0" y="6096"/>
                  </a:lnTo>
                  <a:close/>
                </a:path>
              </a:pathLst>
            </a:custGeom>
            <a:solidFill>
              <a:srgbClr val="000000"/>
            </a:solidFill>
          </p:spPr>
        </p:sp>
      </p:grpSp>
      <p:grpSp>
        <p:nvGrpSpPr>
          <p:cNvPr name="Group 102" id="102"/>
          <p:cNvGrpSpPr>
            <a:grpSpLocks noChangeAspect="true"/>
          </p:cNvGrpSpPr>
          <p:nvPr/>
        </p:nvGrpSpPr>
        <p:grpSpPr>
          <a:xfrm rot="0">
            <a:off x="11035289" y="1094861"/>
            <a:ext cx="1609344" cy="6096"/>
            <a:chOff x="0" y="0"/>
            <a:chExt cx="1609344" cy="6096"/>
          </a:xfrm>
        </p:grpSpPr>
        <p:sp>
          <p:nvSpPr>
            <p:cNvPr name="Freeform 103" id="103"/>
            <p:cNvSpPr/>
            <p:nvPr/>
          </p:nvSpPr>
          <p:spPr>
            <a:xfrm flipH="false" flipV="false" rot="0">
              <a:off x="0" y="0"/>
              <a:ext cx="1609344" cy="6096"/>
            </a:xfrm>
            <a:custGeom>
              <a:avLst/>
              <a:gdLst/>
              <a:ahLst/>
              <a:cxnLst/>
              <a:rect r="r" b="b" t="t" l="l"/>
              <a:pathLst>
                <a:path h="6096" w="1609344">
                  <a:moveTo>
                    <a:pt x="0" y="0"/>
                  </a:moveTo>
                  <a:lnTo>
                    <a:pt x="1609344" y="0"/>
                  </a:lnTo>
                  <a:lnTo>
                    <a:pt x="1609344" y="6096"/>
                  </a:lnTo>
                  <a:lnTo>
                    <a:pt x="0" y="6096"/>
                  </a:lnTo>
                  <a:close/>
                </a:path>
              </a:pathLst>
            </a:custGeom>
            <a:solidFill>
              <a:srgbClr val="000000"/>
            </a:solidFill>
          </p:spPr>
        </p:sp>
      </p:grpSp>
      <p:sp>
        <p:nvSpPr>
          <p:cNvPr name="Freeform 104" id="104"/>
          <p:cNvSpPr/>
          <p:nvPr/>
        </p:nvSpPr>
        <p:spPr>
          <a:xfrm flipH="false" flipV="false" rot="0">
            <a:off x="5528058" y="4820021"/>
            <a:ext cx="7180069" cy="1198902"/>
          </a:xfrm>
          <a:custGeom>
            <a:avLst/>
            <a:gdLst/>
            <a:ahLst/>
            <a:cxnLst/>
            <a:rect r="r" b="b" t="t" l="l"/>
            <a:pathLst>
              <a:path h="1198902" w="7180069">
                <a:moveTo>
                  <a:pt x="0" y="0"/>
                </a:moveTo>
                <a:lnTo>
                  <a:pt x="7180068" y="0"/>
                </a:lnTo>
                <a:lnTo>
                  <a:pt x="7180068" y="1198903"/>
                </a:lnTo>
                <a:lnTo>
                  <a:pt x="0" y="119890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05" id="105"/>
          <p:cNvSpPr/>
          <p:nvPr/>
        </p:nvSpPr>
        <p:spPr>
          <a:xfrm flipH="false" flipV="false" rot="0">
            <a:off x="5537202" y="7230523"/>
            <a:ext cx="7170925" cy="1111977"/>
          </a:xfrm>
          <a:custGeom>
            <a:avLst/>
            <a:gdLst/>
            <a:ahLst/>
            <a:cxnLst/>
            <a:rect r="r" b="b" t="t" l="l"/>
            <a:pathLst>
              <a:path h="1111977" w="7170925">
                <a:moveTo>
                  <a:pt x="0" y="0"/>
                </a:moveTo>
                <a:lnTo>
                  <a:pt x="7170924" y="0"/>
                </a:lnTo>
                <a:lnTo>
                  <a:pt x="7170924" y="1111977"/>
                </a:lnTo>
                <a:lnTo>
                  <a:pt x="0" y="111197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06" id="106"/>
          <p:cNvSpPr/>
          <p:nvPr/>
        </p:nvSpPr>
        <p:spPr>
          <a:xfrm flipH="false" flipV="false" rot="0">
            <a:off x="5558538" y="1647053"/>
            <a:ext cx="7201405" cy="2358133"/>
          </a:xfrm>
          <a:custGeom>
            <a:avLst/>
            <a:gdLst/>
            <a:ahLst/>
            <a:cxnLst/>
            <a:rect r="r" b="b" t="t" l="l"/>
            <a:pathLst>
              <a:path h="2358133" w="7201405">
                <a:moveTo>
                  <a:pt x="0" y="0"/>
                </a:moveTo>
                <a:lnTo>
                  <a:pt x="7201404" y="0"/>
                </a:lnTo>
                <a:lnTo>
                  <a:pt x="7201404" y="2358133"/>
                </a:lnTo>
                <a:lnTo>
                  <a:pt x="0" y="2358133"/>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07" id="107"/>
          <p:cNvSpPr txBox="true"/>
          <p:nvPr/>
        </p:nvSpPr>
        <p:spPr>
          <a:xfrm rot="0">
            <a:off x="5670809" y="8505654"/>
            <a:ext cx="1139161" cy="786422"/>
          </a:xfrm>
          <a:prstGeom prst="rect">
            <a:avLst/>
          </a:prstGeom>
        </p:spPr>
        <p:txBody>
          <a:bodyPr anchor="t" rtlCol="false" tIns="0" lIns="0" bIns="0" rIns="0">
            <a:spAutoFit/>
          </a:bodyPr>
          <a:lstStyle/>
          <a:p>
            <a:pPr algn="l">
              <a:lnSpc>
                <a:spcPts val="1223"/>
              </a:lnSpc>
            </a:pPr>
            <a:r>
              <a:rPr lang="en-US" b="true" sz="1080" spc="9">
                <a:solidFill>
                  <a:srgbClr val="000000"/>
                </a:solidFill>
                <a:latin typeface="IBM Plex Sans Condensed Bold"/>
                <a:ea typeface="IBM Plex Sans Condensed Bold"/>
                <a:cs typeface="IBM Plex Sans Condensed Bold"/>
                <a:sym typeface="IBM Plex Sans Condensed Bold"/>
              </a:rPr>
              <a:t>Immunizations </a:t>
            </a:r>
            <a:r>
              <a:rPr lang="en-US" sz="1080" spc="9">
                <a:solidFill>
                  <a:srgbClr val="000000"/>
                </a:solidFill>
                <a:latin typeface="IBM Plex Sans Condensed"/>
                <a:ea typeface="IBM Plex Sans Condensed"/>
                <a:cs typeface="IBM Plex Sans Condensed"/>
                <a:sym typeface="IBM Plex Sans Condensed"/>
              </a:rPr>
              <a:t>Tetanus Diphtheria Polio Hepatitis A, B or C </a:t>
            </a:r>
          </a:p>
        </p:txBody>
      </p:sp>
      <p:sp>
        <p:nvSpPr>
          <p:cNvPr name="TextBox 108" id="108"/>
          <p:cNvSpPr txBox="true"/>
          <p:nvPr/>
        </p:nvSpPr>
        <p:spPr>
          <a:xfrm rot="0">
            <a:off x="5821075" y="9286113"/>
            <a:ext cx="941013" cy="161420"/>
          </a:xfrm>
          <a:prstGeom prst="rect">
            <a:avLst/>
          </a:prstGeom>
        </p:spPr>
        <p:txBody>
          <a:bodyPr anchor="t" rtlCol="false" tIns="0" lIns="0" bIns="0" rIns="0">
            <a:spAutoFit/>
          </a:bodyPr>
          <a:lstStyle/>
          <a:p>
            <a:pPr algn="l">
              <a:lnSpc>
                <a:spcPts val="1223"/>
              </a:lnSpc>
            </a:pPr>
            <a:r>
              <a:rPr lang="en-US" sz="1080" i="true" spc="7">
                <a:solidFill>
                  <a:srgbClr val="000000"/>
                </a:solidFill>
                <a:latin typeface="IBM Plex Sans Condensed Italics"/>
                <a:ea typeface="IBM Plex Sans Condensed Italics"/>
                <a:cs typeface="IBM Plex Sans Condensed Italics"/>
                <a:sym typeface="IBM Plex Sans Condensed Italics"/>
              </a:rPr>
              <a:t>(circle one/any) </a:t>
            </a:r>
          </a:p>
        </p:txBody>
      </p:sp>
      <p:sp>
        <p:nvSpPr>
          <p:cNvPr name="TextBox 109" id="109"/>
          <p:cNvSpPr txBox="true"/>
          <p:nvPr/>
        </p:nvSpPr>
        <p:spPr>
          <a:xfrm rot="0">
            <a:off x="7079509" y="8474202"/>
            <a:ext cx="885730" cy="189995"/>
          </a:xfrm>
          <a:prstGeom prst="rect">
            <a:avLst/>
          </a:prstGeom>
        </p:spPr>
        <p:txBody>
          <a:bodyPr anchor="t" rtlCol="false" tIns="0" lIns="0" bIns="0" rIns="0">
            <a:spAutoFit/>
          </a:bodyPr>
          <a:lstStyle/>
          <a:p>
            <a:pPr algn="l">
              <a:lnSpc>
                <a:spcPts val="1512"/>
              </a:lnSpc>
            </a:pPr>
            <a:r>
              <a:rPr lang="en-US" sz="1080" spc="8">
                <a:solidFill>
                  <a:srgbClr val="000000"/>
                </a:solidFill>
                <a:latin typeface="IBM Plex Sans Condensed"/>
                <a:ea typeface="IBM Plex Sans Condensed"/>
                <a:cs typeface="IBM Plex Sans Condensed"/>
                <a:sym typeface="IBM Plex Sans Condensed"/>
              </a:rPr>
              <a:t>Last Yr. Given </a:t>
            </a:r>
          </a:p>
        </p:txBody>
      </p:sp>
      <p:sp>
        <p:nvSpPr>
          <p:cNvPr name="TextBox 110" id="110"/>
          <p:cNvSpPr txBox="true"/>
          <p:nvPr/>
        </p:nvSpPr>
        <p:spPr>
          <a:xfrm rot="0">
            <a:off x="8365241" y="8505654"/>
            <a:ext cx="953443" cy="786422"/>
          </a:xfrm>
          <a:prstGeom prst="rect">
            <a:avLst/>
          </a:prstGeom>
        </p:spPr>
        <p:txBody>
          <a:bodyPr anchor="t" rtlCol="false" tIns="0" lIns="0" bIns="0" rIns="0">
            <a:spAutoFit/>
          </a:bodyPr>
          <a:lstStyle/>
          <a:p>
            <a:pPr algn="just">
              <a:lnSpc>
                <a:spcPts val="1243"/>
              </a:lnSpc>
            </a:pPr>
            <a:r>
              <a:rPr lang="en-US" b="true" sz="1080" spc="9">
                <a:solidFill>
                  <a:srgbClr val="000000"/>
                </a:solidFill>
                <a:latin typeface="IBM Plex Sans Condensed Bold"/>
                <a:ea typeface="IBM Plex Sans Condensed Bold"/>
                <a:cs typeface="IBM Plex Sans Condensed Bold"/>
                <a:sym typeface="IBM Plex Sans Condensed Bold"/>
              </a:rPr>
              <a:t>Immunizations </a:t>
            </a:r>
            <a:r>
              <a:rPr lang="en-US" sz="1080" spc="9">
                <a:solidFill>
                  <a:srgbClr val="000000"/>
                </a:solidFill>
                <a:latin typeface="IBM Plex Sans Condensed"/>
                <a:ea typeface="IBM Plex Sans Condensed"/>
                <a:cs typeface="IBM Plex Sans Condensed"/>
                <a:sym typeface="IBM Plex Sans Condensed"/>
              </a:rPr>
              <a:t>Measles Mumps Rubella Varicella </a:t>
            </a:r>
          </a:p>
        </p:txBody>
      </p:sp>
      <p:sp>
        <p:nvSpPr>
          <p:cNvPr name="TextBox 111" id="111"/>
          <p:cNvSpPr txBox="true"/>
          <p:nvPr/>
        </p:nvSpPr>
        <p:spPr>
          <a:xfrm rot="0">
            <a:off x="8993129" y="9717786"/>
            <a:ext cx="367522" cy="189995"/>
          </a:xfrm>
          <a:prstGeom prst="rect">
            <a:avLst/>
          </a:prstGeom>
        </p:spPr>
        <p:txBody>
          <a:bodyPr anchor="t" rtlCol="false" tIns="0" lIns="0" bIns="0" rIns="0">
            <a:spAutoFit/>
          </a:bodyPr>
          <a:lstStyle/>
          <a:p>
            <a:pPr algn="l">
              <a:lnSpc>
                <a:spcPts val="1512"/>
              </a:lnSpc>
            </a:pPr>
            <a:r>
              <a:rPr lang="en-US" sz="1080" spc="7">
                <a:solidFill>
                  <a:srgbClr val="000000"/>
                </a:solidFill>
                <a:latin typeface="IBM Plex Sans Condensed"/>
                <a:ea typeface="IBM Plex Sans Condensed"/>
                <a:cs typeface="IBM Plex Sans Condensed"/>
                <a:sym typeface="IBM Plex Sans Condensed"/>
              </a:rPr>
              <a:t>2 of 4 </a:t>
            </a:r>
          </a:p>
        </p:txBody>
      </p:sp>
      <p:sp>
        <p:nvSpPr>
          <p:cNvPr name="TextBox 112" id="112"/>
          <p:cNvSpPr txBox="true"/>
          <p:nvPr/>
        </p:nvSpPr>
        <p:spPr>
          <a:xfrm rot="0">
            <a:off x="5670809" y="4147395"/>
            <a:ext cx="2646769" cy="199968"/>
          </a:xfrm>
          <a:prstGeom prst="rect">
            <a:avLst/>
          </a:prstGeom>
        </p:spPr>
        <p:txBody>
          <a:bodyPr anchor="t" rtlCol="false" tIns="0" lIns="0" bIns="0" rIns="0">
            <a:spAutoFit/>
          </a:bodyPr>
          <a:lstStyle/>
          <a:p>
            <a:pPr algn="l">
              <a:lnSpc>
                <a:spcPts val="191"/>
              </a:lnSpc>
            </a:pPr>
            <a:r>
              <a:rPr lang="en-US" b="true" sz="191">
                <a:solidFill>
                  <a:srgbClr val="000000"/>
                </a:solidFill>
                <a:latin typeface="IBM Plex Sans Condensed Bold"/>
                <a:ea typeface="IBM Plex Sans Condensed Bold"/>
                <a:cs typeface="IBM Plex Sans Condensed Bold"/>
                <a:sym typeface="IBM Plex Sans Condensed Bold"/>
              </a:rPr>
              <a:t> </a:t>
            </a:r>
          </a:p>
          <a:p>
            <a:pPr algn="l">
              <a:lnSpc>
                <a:spcPts val="1080"/>
              </a:lnSpc>
            </a:pPr>
            <a:r>
              <a:rPr lang="en-US" sz="1080" spc="7">
                <a:solidFill>
                  <a:srgbClr val="000000"/>
                </a:solidFill>
                <a:latin typeface="IBM Plex Sans Condensed"/>
                <a:ea typeface="IBM Plex Sans Condensed"/>
                <a:cs typeface="IBM Plex Sans Condensed"/>
                <a:sym typeface="IBM Plex Sans Condensed"/>
              </a:rPr>
              <a:t>Is participant allergic to the following drugs?: </a:t>
            </a:r>
          </a:p>
        </p:txBody>
      </p:sp>
      <p:sp>
        <p:nvSpPr>
          <p:cNvPr name="TextBox 113" id="113"/>
          <p:cNvSpPr txBox="true"/>
          <p:nvPr/>
        </p:nvSpPr>
        <p:spPr>
          <a:xfrm rot="0">
            <a:off x="5981705" y="4321683"/>
            <a:ext cx="2884246" cy="401450"/>
          </a:xfrm>
          <a:prstGeom prst="rect">
            <a:avLst/>
          </a:prstGeom>
        </p:spPr>
        <p:txBody>
          <a:bodyPr anchor="t" rtlCol="false" tIns="0" lIns="0" bIns="0" rIns="0">
            <a:spAutoFit/>
          </a:bodyPr>
          <a:lstStyle/>
          <a:p>
            <a:pPr algn="l">
              <a:lnSpc>
                <a:spcPts val="1896"/>
              </a:lnSpc>
            </a:pPr>
            <a:r>
              <a:rPr lang="en-US" sz="1080" spc="7">
                <a:solidFill>
                  <a:srgbClr val="000000"/>
                </a:solidFill>
                <a:latin typeface="IBM Plex Sans Condensed"/>
                <a:ea typeface="IBM Plex Sans Condensed"/>
                <a:cs typeface="IBM Plex Sans Condensed"/>
                <a:sym typeface="IBM Plex Sans Condensed"/>
              </a:rPr>
              <a:t>Penicillin </a:t>
            </a:r>
          </a:p>
          <a:p>
            <a:pPr algn="l">
              <a:lnSpc>
                <a:spcPts val="983"/>
              </a:lnSpc>
            </a:pPr>
            <a:r>
              <a:rPr lang="en-US" sz="1080" spc="7">
                <a:solidFill>
                  <a:srgbClr val="000000"/>
                </a:solidFill>
                <a:latin typeface="IBM Plex Sans Condensed"/>
                <a:ea typeface="IBM Plex Sans Condensed"/>
                <a:cs typeface="IBM Plex Sans Condensed"/>
                <a:sym typeface="IBM Plex Sans Condensed"/>
              </a:rPr>
              <a:t>Allergy to a medicine, food, plant, or insect toxin. </a:t>
            </a:r>
          </a:p>
        </p:txBody>
      </p:sp>
      <p:sp>
        <p:nvSpPr>
          <p:cNvPr name="TextBox 114" id="114"/>
          <p:cNvSpPr txBox="true"/>
          <p:nvPr/>
        </p:nvSpPr>
        <p:spPr>
          <a:xfrm rot="0">
            <a:off x="7109465" y="4321683"/>
            <a:ext cx="664397" cy="218570"/>
          </a:xfrm>
          <a:prstGeom prst="rect">
            <a:avLst/>
          </a:prstGeom>
        </p:spPr>
        <p:txBody>
          <a:bodyPr anchor="t" rtlCol="false" tIns="0" lIns="0" bIns="0" rIns="0">
            <a:spAutoFit/>
          </a:bodyPr>
          <a:lstStyle/>
          <a:p>
            <a:pPr algn="l">
              <a:lnSpc>
                <a:spcPts val="1896"/>
              </a:lnSpc>
            </a:pPr>
            <a:r>
              <a:rPr lang="en-US" sz="1080" spc="7">
                <a:solidFill>
                  <a:srgbClr val="000000"/>
                </a:solidFill>
                <a:latin typeface="IBM Plex Sans Condensed"/>
                <a:ea typeface="IBM Plex Sans Condensed"/>
                <a:cs typeface="IBM Plex Sans Condensed"/>
                <a:sym typeface="IBM Plex Sans Condensed"/>
              </a:rPr>
              <a:t>Sulfa Drug </a:t>
            </a:r>
          </a:p>
        </p:txBody>
      </p:sp>
      <p:sp>
        <p:nvSpPr>
          <p:cNvPr name="TextBox 115" id="115"/>
          <p:cNvSpPr txBox="true"/>
          <p:nvPr/>
        </p:nvSpPr>
        <p:spPr>
          <a:xfrm rot="0">
            <a:off x="8481065" y="4321683"/>
            <a:ext cx="747141" cy="218570"/>
          </a:xfrm>
          <a:prstGeom prst="rect">
            <a:avLst/>
          </a:prstGeom>
        </p:spPr>
        <p:txBody>
          <a:bodyPr anchor="t" rtlCol="false" tIns="0" lIns="0" bIns="0" rIns="0">
            <a:spAutoFit/>
          </a:bodyPr>
          <a:lstStyle/>
          <a:p>
            <a:pPr algn="l">
              <a:lnSpc>
                <a:spcPts val="1896"/>
              </a:lnSpc>
            </a:pPr>
            <a:r>
              <a:rPr lang="en-US" sz="1080" spc="7">
                <a:solidFill>
                  <a:srgbClr val="000000"/>
                </a:solidFill>
                <a:latin typeface="IBM Plex Sans Condensed"/>
                <a:ea typeface="IBM Plex Sans Condensed"/>
                <a:cs typeface="IBM Plex Sans Condensed"/>
                <a:sym typeface="IBM Plex Sans Condensed"/>
              </a:rPr>
              <a:t>Tetracycline </a:t>
            </a:r>
          </a:p>
        </p:txBody>
      </p:sp>
      <p:sp>
        <p:nvSpPr>
          <p:cNvPr name="TextBox 116" id="116"/>
          <p:cNvSpPr txBox="true"/>
          <p:nvPr/>
        </p:nvSpPr>
        <p:spPr>
          <a:xfrm rot="0">
            <a:off x="9736841" y="4321683"/>
            <a:ext cx="462448" cy="218570"/>
          </a:xfrm>
          <a:prstGeom prst="rect">
            <a:avLst/>
          </a:prstGeom>
        </p:spPr>
        <p:txBody>
          <a:bodyPr anchor="t" rtlCol="false" tIns="0" lIns="0" bIns="0" rIns="0">
            <a:spAutoFit/>
          </a:bodyPr>
          <a:lstStyle/>
          <a:p>
            <a:pPr algn="l">
              <a:lnSpc>
                <a:spcPts val="1896"/>
              </a:lnSpc>
            </a:pPr>
            <a:r>
              <a:rPr lang="en-US" sz="1080" spc="7">
                <a:solidFill>
                  <a:srgbClr val="000000"/>
                </a:solidFill>
                <a:latin typeface="IBM Plex Sans Condensed"/>
                <a:ea typeface="IBM Plex Sans Condensed"/>
                <a:cs typeface="IBM Plex Sans Condensed"/>
                <a:sym typeface="IBM Plex Sans Condensed"/>
              </a:rPr>
              <a:t>Aspirin </a:t>
            </a:r>
          </a:p>
        </p:txBody>
      </p:sp>
      <p:sp>
        <p:nvSpPr>
          <p:cNvPr name="TextBox 117" id="117"/>
          <p:cNvSpPr txBox="true"/>
          <p:nvPr/>
        </p:nvSpPr>
        <p:spPr>
          <a:xfrm rot="0">
            <a:off x="9176009" y="4590288"/>
            <a:ext cx="573043" cy="132845"/>
          </a:xfrm>
          <a:prstGeom prst="rect">
            <a:avLst/>
          </a:prstGeom>
        </p:spPr>
        <p:txBody>
          <a:bodyPr anchor="t" rtlCol="false" tIns="0" lIns="0" bIns="0" rIns="0">
            <a:spAutoFit/>
          </a:bodyPr>
          <a:lstStyle/>
          <a:p>
            <a:pPr algn="l">
              <a:lnSpc>
                <a:spcPts val="983"/>
              </a:lnSpc>
            </a:pPr>
            <a:r>
              <a:rPr lang="en-US" sz="1080" spc="7">
                <a:solidFill>
                  <a:srgbClr val="000000"/>
                </a:solidFill>
                <a:latin typeface="IBM Plex Sans Condensed"/>
                <a:ea typeface="IBM Plex Sans Condensed"/>
                <a:cs typeface="IBM Plex Sans Condensed"/>
                <a:sym typeface="IBM Plex Sans Condensed"/>
              </a:rPr>
              <a:t>(Explain) </a:t>
            </a:r>
          </a:p>
        </p:txBody>
      </p:sp>
      <p:sp>
        <p:nvSpPr>
          <p:cNvPr name="TextBox 118" id="118"/>
          <p:cNvSpPr txBox="true"/>
          <p:nvPr/>
        </p:nvSpPr>
        <p:spPr>
          <a:xfrm rot="0">
            <a:off x="9576325" y="8474202"/>
            <a:ext cx="885730" cy="189995"/>
          </a:xfrm>
          <a:prstGeom prst="rect">
            <a:avLst/>
          </a:prstGeom>
        </p:spPr>
        <p:txBody>
          <a:bodyPr anchor="t" rtlCol="false" tIns="0" lIns="0" bIns="0" rIns="0">
            <a:spAutoFit/>
          </a:bodyPr>
          <a:lstStyle/>
          <a:p>
            <a:pPr algn="l">
              <a:lnSpc>
                <a:spcPts val="1512"/>
              </a:lnSpc>
            </a:pPr>
            <a:r>
              <a:rPr lang="en-US" sz="1080" spc="8">
                <a:solidFill>
                  <a:srgbClr val="000000"/>
                </a:solidFill>
                <a:latin typeface="IBM Plex Sans Condensed"/>
                <a:ea typeface="IBM Plex Sans Condensed"/>
                <a:cs typeface="IBM Plex Sans Condensed"/>
                <a:sym typeface="IBM Plex Sans Condensed"/>
              </a:rPr>
              <a:t>Last Yr. Given </a:t>
            </a:r>
          </a:p>
        </p:txBody>
      </p:sp>
      <p:sp>
        <p:nvSpPr>
          <p:cNvPr name="TextBox 119" id="119"/>
          <p:cNvSpPr txBox="true"/>
          <p:nvPr/>
        </p:nvSpPr>
        <p:spPr>
          <a:xfrm rot="0">
            <a:off x="5831448" y="4938903"/>
            <a:ext cx="514007" cy="180470"/>
          </a:xfrm>
          <a:prstGeom prst="rect">
            <a:avLst/>
          </a:prstGeom>
        </p:spPr>
        <p:txBody>
          <a:bodyPr anchor="t" rtlCol="false" tIns="0" lIns="0" bIns="0" rIns="0">
            <a:spAutoFit/>
          </a:bodyPr>
          <a:lstStyle/>
          <a:p>
            <a:pPr algn="l">
              <a:lnSpc>
                <a:spcPts val="1408"/>
              </a:lnSpc>
            </a:pPr>
            <a:r>
              <a:rPr lang="en-US" sz="1080" spc="7">
                <a:solidFill>
                  <a:srgbClr val="000000"/>
                </a:solidFill>
                <a:latin typeface="IBM Plex Sans Condensed"/>
                <a:ea typeface="IBM Plex Sans Condensed"/>
                <a:cs typeface="IBM Plex Sans Condensed"/>
                <a:sym typeface="IBM Plex Sans Condensed"/>
              </a:rPr>
              <a:t> Asthma </a:t>
            </a:r>
          </a:p>
        </p:txBody>
      </p:sp>
      <p:sp>
        <p:nvSpPr>
          <p:cNvPr name="TextBox 120" id="120"/>
          <p:cNvSpPr txBox="true"/>
          <p:nvPr/>
        </p:nvSpPr>
        <p:spPr>
          <a:xfrm rot="0">
            <a:off x="6710720" y="4938903"/>
            <a:ext cx="838371" cy="180470"/>
          </a:xfrm>
          <a:prstGeom prst="rect">
            <a:avLst/>
          </a:prstGeom>
        </p:spPr>
        <p:txBody>
          <a:bodyPr anchor="t" rtlCol="false" tIns="0" lIns="0" bIns="0" rIns="0">
            <a:spAutoFit/>
          </a:bodyPr>
          <a:lstStyle/>
          <a:p>
            <a:pPr algn="l">
              <a:lnSpc>
                <a:spcPts val="1408"/>
              </a:lnSpc>
            </a:pPr>
            <a:r>
              <a:rPr lang="en-US" sz="1080" spc="7">
                <a:solidFill>
                  <a:srgbClr val="000000"/>
                </a:solidFill>
                <a:latin typeface="IBM Plex Sans Condensed"/>
                <a:ea typeface="IBM Plex Sans Condensed"/>
                <a:cs typeface="IBM Plex Sans Condensed"/>
                <a:sym typeface="IBM Plex Sans Condensed"/>
              </a:rPr>
              <a:t>Heart Trouble </a:t>
            </a:r>
          </a:p>
        </p:txBody>
      </p:sp>
      <p:sp>
        <p:nvSpPr>
          <p:cNvPr name="TextBox 121" id="121"/>
          <p:cNvSpPr txBox="true"/>
          <p:nvPr/>
        </p:nvSpPr>
        <p:spPr>
          <a:xfrm rot="0">
            <a:off x="7936016" y="4938903"/>
            <a:ext cx="691677" cy="180470"/>
          </a:xfrm>
          <a:prstGeom prst="rect">
            <a:avLst/>
          </a:prstGeom>
        </p:spPr>
        <p:txBody>
          <a:bodyPr anchor="t" rtlCol="false" tIns="0" lIns="0" bIns="0" rIns="0">
            <a:spAutoFit/>
          </a:bodyPr>
          <a:lstStyle/>
          <a:p>
            <a:pPr algn="l">
              <a:lnSpc>
                <a:spcPts val="1408"/>
              </a:lnSpc>
            </a:pPr>
            <a:r>
              <a:rPr lang="en-US" sz="1080" spc="7">
                <a:solidFill>
                  <a:srgbClr val="000000"/>
                </a:solidFill>
                <a:latin typeface="IBM Plex Sans Condensed"/>
                <a:ea typeface="IBM Plex Sans Condensed"/>
                <a:cs typeface="IBM Plex Sans Condensed"/>
                <a:sym typeface="IBM Plex Sans Condensed"/>
              </a:rPr>
              <a:t>Nosebleeds </a:t>
            </a:r>
          </a:p>
        </p:txBody>
      </p:sp>
      <p:sp>
        <p:nvSpPr>
          <p:cNvPr name="TextBox 122" id="122"/>
          <p:cNvSpPr txBox="true"/>
          <p:nvPr/>
        </p:nvSpPr>
        <p:spPr>
          <a:xfrm rot="0">
            <a:off x="9161312" y="4938903"/>
            <a:ext cx="533590" cy="180470"/>
          </a:xfrm>
          <a:prstGeom prst="rect">
            <a:avLst/>
          </a:prstGeom>
        </p:spPr>
        <p:txBody>
          <a:bodyPr anchor="t" rtlCol="false" tIns="0" lIns="0" bIns="0" rIns="0">
            <a:spAutoFit/>
          </a:bodyPr>
          <a:lstStyle/>
          <a:p>
            <a:pPr algn="l">
              <a:lnSpc>
                <a:spcPts val="1408"/>
              </a:lnSpc>
            </a:pPr>
            <a:r>
              <a:rPr lang="en-US" sz="1080" spc="7">
                <a:solidFill>
                  <a:srgbClr val="000000"/>
                </a:solidFill>
                <a:latin typeface="IBM Plex Sans Condensed"/>
                <a:ea typeface="IBM Plex Sans Condensed"/>
                <a:cs typeface="IBM Plex Sans Condensed"/>
                <a:sym typeface="IBM Plex Sans Condensed"/>
              </a:rPr>
              <a:t>Diabetes </a:t>
            </a:r>
          </a:p>
        </p:txBody>
      </p:sp>
      <p:sp>
        <p:nvSpPr>
          <p:cNvPr name="TextBox 123" id="123"/>
          <p:cNvSpPr txBox="true"/>
          <p:nvPr/>
        </p:nvSpPr>
        <p:spPr>
          <a:xfrm rot="0">
            <a:off x="10164104" y="4938903"/>
            <a:ext cx="747684" cy="180470"/>
          </a:xfrm>
          <a:prstGeom prst="rect">
            <a:avLst/>
          </a:prstGeom>
        </p:spPr>
        <p:txBody>
          <a:bodyPr anchor="t" rtlCol="false" tIns="0" lIns="0" bIns="0" rIns="0">
            <a:spAutoFit/>
          </a:bodyPr>
          <a:lstStyle/>
          <a:p>
            <a:pPr algn="l">
              <a:lnSpc>
                <a:spcPts val="1408"/>
              </a:lnSpc>
            </a:pPr>
            <a:r>
              <a:rPr lang="en-US" sz="1080" spc="7">
                <a:solidFill>
                  <a:srgbClr val="000000"/>
                </a:solidFill>
                <a:latin typeface="IBM Plex Sans Condensed"/>
                <a:ea typeface="IBM Plex Sans Condensed"/>
                <a:cs typeface="IBM Plex Sans Condensed"/>
                <a:sym typeface="IBM Plex Sans Condensed"/>
              </a:rPr>
              <a:t>Convulsions </a:t>
            </a:r>
          </a:p>
        </p:txBody>
      </p:sp>
      <p:sp>
        <p:nvSpPr>
          <p:cNvPr name="TextBox 124" id="124"/>
          <p:cNvSpPr txBox="true"/>
          <p:nvPr/>
        </p:nvSpPr>
        <p:spPr>
          <a:xfrm rot="0">
            <a:off x="11276624" y="4938903"/>
            <a:ext cx="893978" cy="180470"/>
          </a:xfrm>
          <a:prstGeom prst="rect">
            <a:avLst/>
          </a:prstGeom>
        </p:spPr>
        <p:txBody>
          <a:bodyPr anchor="t" rtlCol="false" tIns="0" lIns="0" bIns="0" rIns="0">
            <a:spAutoFit/>
          </a:bodyPr>
          <a:lstStyle/>
          <a:p>
            <a:pPr algn="l">
              <a:lnSpc>
                <a:spcPts val="1408"/>
              </a:lnSpc>
            </a:pPr>
            <a:r>
              <a:rPr lang="en-US" sz="1080" spc="7">
                <a:solidFill>
                  <a:srgbClr val="000000"/>
                </a:solidFill>
                <a:latin typeface="IBM Plex Sans Condensed"/>
                <a:ea typeface="IBM Plex Sans Condensed"/>
                <a:cs typeface="IBM Plex Sans Condensed"/>
                <a:sym typeface="IBM Plex Sans Condensed"/>
              </a:rPr>
              <a:t>Fainting Spells </a:t>
            </a:r>
          </a:p>
        </p:txBody>
      </p:sp>
      <p:sp>
        <p:nvSpPr>
          <p:cNvPr name="TextBox 125" id="125"/>
          <p:cNvSpPr txBox="true"/>
          <p:nvPr/>
        </p:nvSpPr>
        <p:spPr>
          <a:xfrm rot="0">
            <a:off x="6057905" y="5115687"/>
            <a:ext cx="5471617" cy="180470"/>
          </a:xfrm>
          <a:prstGeom prst="rect">
            <a:avLst/>
          </a:prstGeom>
        </p:spPr>
        <p:txBody>
          <a:bodyPr anchor="t" rtlCol="false" tIns="0" lIns="0" bIns="0" rIns="0">
            <a:spAutoFit/>
          </a:bodyPr>
          <a:lstStyle/>
          <a:p>
            <a:pPr algn="l">
              <a:lnSpc>
                <a:spcPts val="1408"/>
              </a:lnSpc>
            </a:pPr>
            <a:r>
              <a:rPr lang="en-US" sz="1080" spc="7">
                <a:solidFill>
                  <a:srgbClr val="000000"/>
                </a:solidFill>
                <a:latin typeface="IBM Plex Sans Condensed"/>
                <a:ea typeface="IBM Plex Sans Condensed"/>
                <a:cs typeface="IBM Plex Sans Condensed"/>
                <a:sym typeface="IBM Plex Sans Condensed"/>
              </a:rPr>
              <a:t>Any condition that may require special care, diet or restriction of activities for medical reasons. </a:t>
            </a:r>
          </a:p>
        </p:txBody>
      </p:sp>
      <p:sp>
        <p:nvSpPr>
          <p:cNvPr name="TextBox 126" id="126"/>
          <p:cNvSpPr txBox="true"/>
          <p:nvPr/>
        </p:nvSpPr>
        <p:spPr>
          <a:xfrm rot="0">
            <a:off x="5670809" y="5295519"/>
            <a:ext cx="1325023" cy="363350"/>
          </a:xfrm>
          <a:prstGeom prst="rect">
            <a:avLst/>
          </a:prstGeom>
        </p:spPr>
        <p:txBody>
          <a:bodyPr anchor="t" rtlCol="false" tIns="0" lIns="0" bIns="0" rIns="0">
            <a:spAutoFit/>
          </a:bodyPr>
          <a:lstStyle/>
          <a:p>
            <a:pPr algn="l">
              <a:lnSpc>
                <a:spcPts val="1408"/>
              </a:lnSpc>
            </a:pPr>
            <a:r>
              <a:rPr lang="en-US" sz="1080" spc="8">
                <a:solidFill>
                  <a:srgbClr val="000000"/>
                </a:solidFill>
                <a:latin typeface="IBM Plex Sans Condensed"/>
                <a:ea typeface="IBM Plex Sans Condensed"/>
                <a:cs typeface="IBM Plex Sans Condensed"/>
                <a:sym typeface="IBM Plex Sans Condensed"/>
              </a:rPr>
              <a:t>(Explain) </a:t>
            </a:r>
          </a:p>
          <a:p>
            <a:pPr algn="l">
              <a:lnSpc>
                <a:spcPts val="1775"/>
              </a:lnSpc>
            </a:pPr>
            <a:r>
              <a:rPr lang="en-US" sz="1080" spc="8">
                <a:solidFill>
                  <a:srgbClr val="000000"/>
                </a:solidFill>
                <a:latin typeface="IBM Plex Sans Condensed"/>
                <a:ea typeface="IBM Plex Sans Condensed"/>
                <a:cs typeface="IBM Plex Sans Condensed"/>
                <a:sym typeface="IBM Plex Sans Condensed"/>
              </a:rPr>
              <a:t>Does participant wear: </a:t>
            </a:r>
          </a:p>
        </p:txBody>
      </p:sp>
      <p:sp>
        <p:nvSpPr>
          <p:cNvPr name="TextBox 127" id="127"/>
          <p:cNvSpPr txBox="true"/>
          <p:nvPr/>
        </p:nvSpPr>
        <p:spPr>
          <a:xfrm rot="0">
            <a:off x="7165881" y="5449824"/>
            <a:ext cx="549535" cy="209045"/>
          </a:xfrm>
          <a:prstGeom prst="rect">
            <a:avLst/>
          </a:prstGeom>
        </p:spPr>
        <p:txBody>
          <a:bodyPr anchor="t" rtlCol="false" tIns="0" lIns="0" bIns="0" rIns="0">
            <a:spAutoFit/>
          </a:bodyPr>
          <a:lstStyle/>
          <a:p>
            <a:pPr algn="l">
              <a:lnSpc>
                <a:spcPts val="1775"/>
              </a:lnSpc>
            </a:pPr>
            <a:r>
              <a:rPr lang="en-US" sz="1080" spc="8">
                <a:solidFill>
                  <a:srgbClr val="000000"/>
                </a:solidFill>
                <a:latin typeface="IBM Plex Sans Condensed"/>
                <a:ea typeface="IBM Plex Sans Condensed"/>
                <a:cs typeface="IBM Plex Sans Condensed"/>
                <a:sym typeface="IBM Plex Sans Condensed"/>
              </a:rPr>
              <a:t>Dentures </a:t>
            </a:r>
          </a:p>
        </p:txBody>
      </p:sp>
      <p:sp>
        <p:nvSpPr>
          <p:cNvPr name="TextBox 128" id="128"/>
          <p:cNvSpPr txBox="true"/>
          <p:nvPr/>
        </p:nvSpPr>
        <p:spPr>
          <a:xfrm rot="0">
            <a:off x="7935597" y="5449824"/>
            <a:ext cx="790956" cy="209045"/>
          </a:xfrm>
          <a:prstGeom prst="rect">
            <a:avLst/>
          </a:prstGeom>
        </p:spPr>
        <p:txBody>
          <a:bodyPr anchor="t" rtlCol="false" tIns="0" lIns="0" bIns="0" rIns="0">
            <a:spAutoFit/>
          </a:bodyPr>
          <a:lstStyle/>
          <a:p>
            <a:pPr algn="l">
              <a:lnSpc>
                <a:spcPts val="1775"/>
              </a:lnSpc>
            </a:pPr>
            <a:r>
              <a:rPr lang="en-US" sz="1080" spc="8">
                <a:solidFill>
                  <a:srgbClr val="000000"/>
                </a:solidFill>
                <a:latin typeface="IBM Plex Sans Condensed"/>
                <a:ea typeface="IBM Plex Sans Condensed"/>
                <a:cs typeface="IBM Plex Sans Condensed"/>
                <a:sym typeface="IBM Plex Sans Condensed"/>
              </a:rPr>
              <a:t>Contact Lens </a:t>
            </a:r>
          </a:p>
        </p:txBody>
      </p:sp>
      <p:sp>
        <p:nvSpPr>
          <p:cNvPr name="TextBox 129" id="129"/>
          <p:cNvSpPr txBox="true"/>
          <p:nvPr/>
        </p:nvSpPr>
        <p:spPr>
          <a:xfrm rot="0">
            <a:off x="8942008" y="5449824"/>
            <a:ext cx="359483" cy="209045"/>
          </a:xfrm>
          <a:prstGeom prst="rect">
            <a:avLst/>
          </a:prstGeom>
        </p:spPr>
        <p:txBody>
          <a:bodyPr anchor="t" rtlCol="false" tIns="0" lIns="0" bIns="0" rIns="0">
            <a:spAutoFit/>
          </a:bodyPr>
          <a:lstStyle/>
          <a:p>
            <a:pPr algn="l">
              <a:lnSpc>
                <a:spcPts val="1775"/>
              </a:lnSpc>
            </a:pPr>
            <a:r>
              <a:rPr lang="en-US" sz="1080" spc="8">
                <a:solidFill>
                  <a:srgbClr val="000000"/>
                </a:solidFill>
                <a:latin typeface="IBM Plex Sans Condensed"/>
                <a:ea typeface="IBM Plex Sans Condensed"/>
                <a:cs typeface="IBM Plex Sans Condensed"/>
                <a:sym typeface="IBM Plex Sans Condensed"/>
              </a:rPr>
              <a:t>Other </a:t>
            </a:r>
          </a:p>
        </p:txBody>
      </p:sp>
      <p:sp>
        <p:nvSpPr>
          <p:cNvPr name="TextBox 130" id="130"/>
          <p:cNvSpPr txBox="true"/>
          <p:nvPr/>
        </p:nvSpPr>
        <p:spPr>
          <a:xfrm rot="0">
            <a:off x="9508241" y="5471160"/>
            <a:ext cx="573157" cy="209045"/>
          </a:xfrm>
          <a:prstGeom prst="rect">
            <a:avLst/>
          </a:prstGeom>
        </p:spPr>
        <p:txBody>
          <a:bodyPr anchor="t" rtlCol="false" tIns="0" lIns="0" bIns="0" rIns="0">
            <a:spAutoFit/>
          </a:bodyPr>
          <a:lstStyle/>
          <a:p>
            <a:pPr algn="l">
              <a:lnSpc>
                <a:spcPts val="1775"/>
              </a:lnSpc>
            </a:pPr>
            <a:r>
              <a:rPr lang="en-US" sz="1080" spc="8">
                <a:solidFill>
                  <a:srgbClr val="000000"/>
                </a:solidFill>
                <a:latin typeface="IBM Plex Sans Condensed"/>
                <a:ea typeface="IBM Plex Sans Condensed"/>
                <a:cs typeface="IBM Plex Sans Condensed"/>
                <a:sym typeface="IBM Plex Sans Condensed"/>
              </a:rPr>
              <a:t>(Explain) </a:t>
            </a:r>
          </a:p>
        </p:txBody>
      </p:sp>
      <p:sp>
        <p:nvSpPr>
          <p:cNvPr name="TextBox 131" id="131"/>
          <p:cNvSpPr txBox="true"/>
          <p:nvPr/>
        </p:nvSpPr>
        <p:spPr>
          <a:xfrm rot="0">
            <a:off x="5670809" y="5682996"/>
            <a:ext cx="5503374" cy="436121"/>
          </a:xfrm>
          <a:prstGeom prst="rect">
            <a:avLst/>
          </a:prstGeom>
        </p:spPr>
        <p:txBody>
          <a:bodyPr anchor="t" rtlCol="false" tIns="0" lIns="0" bIns="0" rIns="0">
            <a:spAutoFit/>
          </a:bodyPr>
          <a:lstStyle/>
          <a:p>
            <a:pPr algn="l">
              <a:lnSpc>
                <a:spcPts val="2160"/>
              </a:lnSpc>
            </a:pPr>
            <a:r>
              <a:rPr lang="en-US" sz="1080" spc="7">
                <a:solidFill>
                  <a:srgbClr val="000000"/>
                </a:solidFill>
                <a:latin typeface="IBM Plex Sans Condensed"/>
                <a:ea typeface="IBM Plex Sans Condensed"/>
                <a:cs typeface="IBM Plex Sans Condensed"/>
                <a:sym typeface="IBM Plex Sans Condensed"/>
              </a:rPr>
              <a:t>Is any medication, including behavior modification medication, being taken at the present time? </a:t>
            </a:r>
          </a:p>
          <a:p>
            <a:pPr algn="l">
              <a:lnSpc>
                <a:spcPts val="816"/>
              </a:lnSpc>
            </a:pPr>
            <a:r>
              <a:rPr lang="en-US" sz="1080" spc="7">
                <a:solidFill>
                  <a:srgbClr val="000000"/>
                </a:solidFill>
                <a:latin typeface="IBM Plex Sans Condensed"/>
                <a:ea typeface="IBM Plex Sans Condensed"/>
                <a:cs typeface="IBM Plex Sans Condensed"/>
                <a:sym typeface="IBM Plex Sans Condensed"/>
              </a:rPr>
              <a:t>If yes, explain </a:t>
            </a:r>
          </a:p>
        </p:txBody>
      </p:sp>
      <p:sp>
        <p:nvSpPr>
          <p:cNvPr name="TextBox 132" id="132"/>
          <p:cNvSpPr txBox="true"/>
          <p:nvPr/>
        </p:nvSpPr>
        <p:spPr>
          <a:xfrm rot="0">
            <a:off x="11262612" y="5682996"/>
            <a:ext cx="256651" cy="247145"/>
          </a:xfrm>
          <a:prstGeom prst="rect">
            <a:avLst/>
          </a:prstGeom>
        </p:spPr>
        <p:txBody>
          <a:bodyPr anchor="t" rtlCol="false" tIns="0" lIns="0" bIns="0" rIns="0">
            <a:spAutoFit/>
          </a:bodyPr>
          <a:lstStyle/>
          <a:p>
            <a:pPr algn="l">
              <a:lnSpc>
                <a:spcPts val="2160"/>
              </a:lnSpc>
            </a:pPr>
            <a:r>
              <a:rPr lang="en-US" sz="1080" spc="7">
                <a:solidFill>
                  <a:srgbClr val="000000"/>
                </a:solidFill>
                <a:latin typeface="IBM Plex Sans Condensed"/>
                <a:ea typeface="IBM Plex Sans Condensed"/>
                <a:cs typeface="IBM Plex Sans Condensed"/>
                <a:sym typeface="IBM Plex Sans Condensed"/>
              </a:rPr>
              <a:t>Yes </a:t>
            </a:r>
          </a:p>
        </p:txBody>
      </p:sp>
      <p:sp>
        <p:nvSpPr>
          <p:cNvPr name="TextBox 133" id="133"/>
          <p:cNvSpPr txBox="true"/>
          <p:nvPr/>
        </p:nvSpPr>
        <p:spPr>
          <a:xfrm rot="0">
            <a:off x="11745292" y="5682996"/>
            <a:ext cx="209159" cy="247145"/>
          </a:xfrm>
          <a:prstGeom prst="rect">
            <a:avLst/>
          </a:prstGeom>
        </p:spPr>
        <p:txBody>
          <a:bodyPr anchor="t" rtlCol="false" tIns="0" lIns="0" bIns="0" rIns="0">
            <a:spAutoFit/>
          </a:bodyPr>
          <a:lstStyle/>
          <a:p>
            <a:pPr algn="l">
              <a:lnSpc>
                <a:spcPts val="2160"/>
              </a:lnSpc>
            </a:pPr>
            <a:r>
              <a:rPr lang="en-US" sz="1080" spc="7">
                <a:solidFill>
                  <a:srgbClr val="000000"/>
                </a:solidFill>
                <a:latin typeface="IBM Plex Sans Condensed"/>
                <a:ea typeface="IBM Plex Sans Condensed"/>
                <a:cs typeface="IBM Plex Sans Condensed"/>
                <a:sym typeface="IBM Plex Sans Condensed"/>
              </a:rPr>
              <a:t>No </a:t>
            </a:r>
          </a:p>
        </p:txBody>
      </p:sp>
      <p:sp>
        <p:nvSpPr>
          <p:cNvPr name="TextBox 134" id="134"/>
          <p:cNvSpPr txBox="true"/>
          <p:nvPr/>
        </p:nvSpPr>
        <p:spPr>
          <a:xfrm rot="0">
            <a:off x="5670809" y="6144006"/>
            <a:ext cx="2722302" cy="520703"/>
          </a:xfrm>
          <a:prstGeom prst="rect">
            <a:avLst/>
          </a:prstGeom>
        </p:spPr>
        <p:txBody>
          <a:bodyPr anchor="t" rtlCol="false" tIns="0" lIns="0" bIns="0" rIns="0">
            <a:spAutoFit/>
          </a:bodyPr>
          <a:lstStyle/>
          <a:p>
            <a:pPr algn="l">
              <a:lnSpc>
                <a:spcPts val="2700"/>
              </a:lnSpc>
            </a:pPr>
            <a:r>
              <a:rPr lang="en-US" sz="1080" spc="8">
                <a:solidFill>
                  <a:srgbClr val="000000"/>
                </a:solidFill>
                <a:latin typeface="IBM Plex Sans Condensed"/>
                <a:ea typeface="IBM Plex Sans Condensed"/>
                <a:cs typeface="IBM Plex Sans Condensed"/>
                <a:sym typeface="IBM Plex Sans Condensed"/>
              </a:rPr>
              <a:t>Date of most recent medical examination: </a:t>
            </a:r>
          </a:p>
          <a:p>
            <a:pPr algn="l">
              <a:lnSpc>
                <a:spcPts val="708"/>
              </a:lnSpc>
            </a:pPr>
            <a:r>
              <a:rPr lang="en-US" sz="1080" spc="7">
                <a:solidFill>
                  <a:srgbClr val="000000"/>
                </a:solidFill>
                <a:latin typeface="IBM Plex Sans Condensed"/>
                <a:ea typeface="IBM Plex Sans Condensed"/>
                <a:cs typeface="IBM Plex Sans Condensed"/>
                <a:sym typeface="IBM Plex Sans Condensed"/>
              </a:rPr>
              <a:t>Are you aware of any current health problems? </a:t>
            </a:r>
          </a:p>
        </p:txBody>
      </p:sp>
      <p:sp>
        <p:nvSpPr>
          <p:cNvPr name="TextBox 135" id="135"/>
          <p:cNvSpPr txBox="true"/>
          <p:nvPr/>
        </p:nvSpPr>
        <p:spPr>
          <a:xfrm rot="0">
            <a:off x="8535119" y="6550914"/>
            <a:ext cx="256651" cy="113795"/>
          </a:xfrm>
          <a:prstGeom prst="rect">
            <a:avLst/>
          </a:prstGeom>
        </p:spPr>
        <p:txBody>
          <a:bodyPr anchor="t" rtlCol="false" tIns="0" lIns="0" bIns="0" rIns="0">
            <a:spAutoFit/>
          </a:bodyPr>
          <a:lstStyle/>
          <a:p>
            <a:pPr algn="l">
              <a:lnSpc>
                <a:spcPts val="708"/>
              </a:lnSpc>
            </a:pPr>
            <a:r>
              <a:rPr lang="en-US" sz="1080" spc="7">
                <a:solidFill>
                  <a:srgbClr val="000000"/>
                </a:solidFill>
                <a:latin typeface="IBM Plex Sans Condensed"/>
                <a:ea typeface="IBM Plex Sans Condensed"/>
                <a:cs typeface="IBM Plex Sans Condensed"/>
                <a:sym typeface="IBM Plex Sans Condensed"/>
              </a:rPr>
              <a:t>Yes </a:t>
            </a:r>
          </a:p>
        </p:txBody>
      </p:sp>
      <p:sp>
        <p:nvSpPr>
          <p:cNvPr name="TextBox 136" id="136"/>
          <p:cNvSpPr txBox="true"/>
          <p:nvPr/>
        </p:nvSpPr>
        <p:spPr>
          <a:xfrm rot="0">
            <a:off x="8982870" y="6550914"/>
            <a:ext cx="1055989" cy="113795"/>
          </a:xfrm>
          <a:prstGeom prst="rect">
            <a:avLst/>
          </a:prstGeom>
        </p:spPr>
        <p:txBody>
          <a:bodyPr anchor="t" rtlCol="false" tIns="0" lIns="0" bIns="0" rIns="0">
            <a:spAutoFit/>
          </a:bodyPr>
          <a:lstStyle/>
          <a:p>
            <a:pPr algn="l">
              <a:lnSpc>
                <a:spcPts val="708"/>
              </a:lnSpc>
            </a:pPr>
            <a:r>
              <a:rPr lang="en-US" sz="1080" spc="7">
                <a:solidFill>
                  <a:srgbClr val="000000"/>
                </a:solidFill>
                <a:latin typeface="IBM Plex Sans Condensed"/>
                <a:ea typeface="IBM Plex Sans Condensed"/>
                <a:cs typeface="IBM Plex Sans Condensed"/>
                <a:sym typeface="IBM Plex Sans Condensed"/>
              </a:rPr>
              <a:t>No If yes, explain </a:t>
            </a:r>
          </a:p>
        </p:txBody>
      </p:sp>
      <p:sp>
        <p:nvSpPr>
          <p:cNvPr name="TextBox 137" id="137"/>
          <p:cNvSpPr txBox="true"/>
          <p:nvPr/>
        </p:nvSpPr>
        <p:spPr>
          <a:xfrm rot="0">
            <a:off x="5670809" y="6944487"/>
            <a:ext cx="6754301" cy="180470"/>
          </a:xfrm>
          <a:prstGeom prst="rect">
            <a:avLst/>
          </a:prstGeom>
        </p:spPr>
        <p:txBody>
          <a:bodyPr anchor="t" rtlCol="false" tIns="0" lIns="0" bIns="0" rIns="0">
            <a:spAutoFit/>
          </a:bodyPr>
          <a:lstStyle/>
          <a:p>
            <a:pPr algn="l">
              <a:lnSpc>
                <a:spcPts val="1488"/>
              </a:lnSpc>
            </a:pPr>
            <a:r>
              <a:rPr lang="en-US" sz="1080" spc="7">
                <a:solidFill>
                  <a:srgbClr val="000000"/>
                </a:solidFill>
                <a:latin typeface="IBM Plex Sans Condensed"/>
                <a:ea typeface="IBM Plex Sans Condensed"/>
                <a:cs typeface="IBM Plex Sans Condensed"/>
                <a:sym typeface="IBM Plex Sans Condensed"/>
              </a:rPr>
              <a:t>Is there any accident, illness or past/present history related to the following: (If yes, give dates and full details below.) </a:t>
            </a:r>
          </a:p>
        </p:txBody>
      </p:sp>
      <p:sp>
        <p:nvSpPr>
          <p:cNvPr name="TextBox 138" id="138"/>
          <p:cNvSpPr txBox="true"/>
          <p:nvPr/>
        </p:nvSpPr>
        <p:spPr>
          <a:xfrm rot="0">
            <a:off x="7412712" y="7136340"/>
            <a:ext cx="209159" cy="180470"/>
          </a:xfrm>
          <a:prstGeom prst="rect">
            <a:avLst/>
          </a:prstGeom>
        </p:spPr>
        <p:txBody>
          <a:bodyPr anchor="t" rtlCol="false" tIns="0" lIns="0" bIns="0" rIns="0">
            <a:spAutoFit/>
          </a:bodyPr>
          <a:lstStyle/>
          <a:p>
            <a:pPr algn="l">
              <a:lnSpc>
                <a:spcPts val="1488"/>
              </a:lnSpc>
            </a:pPr>
            <a:r>
              <a:rPr lang="en-US" b="true" sz="1080" spc="10">
                <a:solidFill>
                  <a:srgbClr val="000000"/>
                </a:solidFill>
                <a:latin typeface="IBM Plex Sans Condensed Bold"/>
                <a:ea typeface="IBM Plex Sans Condensed Bold"/>
                <a:cs typeface="IBM Plex Sans Condensed Bold"/>
                <a:sym typeface="IBM Plex Sans Condensed Bold"/>
              </a:rPr>
              <a:t>No </a:t>
            </a:r>
          </a:p>
        </p:txBody>
      </p:sp>
      <p:sp>
        <p:nvSpPr>
          <p:cNvPr name="TextBox 139" id="139"/>
          <p:cNvSpPr txBox="true"/>
          <p:nvPr/>
        </p:nvSpPr>
        <p:spPr>
          <a:xfrm rot="0">
            <a:off x="7846652" y="7136340"/>
            <a:ext cx="256584" cy="180470"/>
          </a:xfrm>
          <a:prstGeom prst="rect">
            <a:avLst/>
          </a:prstGeom>
        </p:spPr>
        <p:txBody>
          <a:bodyPr anchor="t" rtlCol="false" tIns="0" lIns="0" bIns="0" rIns="0">
            <a:spAutoFit/>
          </a:bodyPr>
          <a:lstStyle/>
          <a:p>
            <a:pPr algn="l">
              <a:lnSpc>
                <a:spcPts val="1488"/>
              </a:lnSpc>
            </a:pPr>
            <a:r>
              <a:rPr lang="en-US" b="true" sz="1080" spc="10">
                <a:solidFill>
                  <a:srgbClr val="000000"/>
                </a:solidFill>
                <a:latin typeface="IBM Plex Sans Condensed Bold"/>
                <a:ea typeface="IBM Plex Sans Condensed Bold"/>
                <a:cs typeface="IBM Plex Sans Condensed Bold"/>
                <a:sym typeface="IBM Plex Sans Condensed Bold"/>
              </a:rPr>
              <a:t>Yes </a:t>
            </a:r>
          </a:p>
        </p:txBody>
      </p:sp>
      <p:sp>
        <p:nvSpPr>
          <p:cNvPr name="TextBox 140" id="140"/>
          <p:cNvSpPr txBox="true"/>
          <p:nvPr/>
        </p:nvSpPr>
        <p:spPr>
          <a:xfrm rot="0">
            <a:off x="8299404" y="7136340"/>
            <a:ext cx="335632" cy="180470"/>
          </a:xfrm>
          <a:prstGeom prst="rect">
            <a:avLst/>
          </a:prstGeom>
        </p:spPr>
        <p:txBody>
          <a:bodyPr anchor="t" rtlCol="false" tIns="0" lIns="0" bIns="0" rIns="0">
            <a:spAutoFit/>
          </a:bodyPr>
          <a:lstStyle/>
          <a:p>
            <a:pPr algn="l">
              <a:lnSpc>
                <a:spcPts val="1488"/>
              </a:lnSpc>
            </a:pPr>
            <a:r>
              <a:rPr lang="en-US" b="true" sz="1080" spc="10">
                <a:solidFill>
                  <a:srgbClr val="000000"/>
                </a:solidFill>
                <a:latin typeface="IBM Plex Sans Condensed Bold"/>
                <a:ea typeface="IBM Plex Sans Condensed Bold"/>
                <a:cs typeface="IBM Plex Sans Condensed Bold"/>
                <a:sym typeface="IBM Plex Sans Condensed Bold"/>
              </a:rPr>
              <a:t>Year </a:t>
            </a:r>
          </a:p>
        </p:txBody>
      </p:sp>
      <p:sp>
        <p:nvSpPr>
          <p:cNvPr name="TextBox 141" id="141"/>
          <p:cNvSpPr txBox="true"/>
          <p:nvPr/>
        </p:nvSpPr>
        <p:spPr>
          <a:xfrm rot="0">
            <a:off x="10954488" y="7136340"/>
            <a:ext cx="209159" cy="180470"/>
          </a:xfrm>
          <a:prstGeom prst="rect">
            <a:avLst/>
          </a:prstGeom>
        </p:spPr>
        <p:txBody>
          <a:bodyPr anchor="t" rtlCol="false" tIns="0" lIns="0" bIns="0" rIns="0">
            <a:spAutoFit/>
          </a:bodyPr>
          <a:lstStyle/>
          <a:p>
            <a:pPr algn="l">
              <a:lnSpc>
                <a:spcPts val="1488"/>
              </a:lnSpc>
            </a:pPr>
            <a:r>
              <a:rPr lang="en-US" b="true" sz="1080" spc="10">
                <a:solidFill>
                  <a:srgbClr val="000000"/>
                </a:solidFill>
                <a:latin typeface="IBM Plex Sans Condensed Bold"/>
                <a:ea typeface="IBM Plex Sans Condensed Bold"/>
                <a:cs typeface="IBM Plex Sans Condensed Bold"/>
                <a:sym typeface="IBM Plex Sans Condensed Bold"/>
              </a:rPr>
              <a:t>No </a:t>
            </a:r>
          </a:p>
        </p:txBody>
      </p:sp>
      <p:sp>
        <p:nvSpPr>
          <p:cNvPr name="TextBox 142" id="142"/>
          <p:cNvSpPr txBox="true"/>
          <p:nvPr/>
        </p:nvSpPr>
        <p:spPr>
          <a:xfrm rot="0">
            <a:off x="11388428" y="7136340"/>
            <a:ext cx="256584" cy="180470"/>
          </a:xfrm>
          <a:prstGeom prst="rect">
            <a:avLst/>
          </a:prstGeom>
        </p:spPr>
        <p:txBody>
          <a:bodyPr anchor="t" rtlCol="false" tIns="0" lIns="0" bIns="0" rIns="0">
            <a:spAutoFit/>
          </a:bodyPr>
          <a:lstStyle/>
          <a:p>
            <a:pPr algn="l">
              <a:lnSpc>
                <a:spcPts val="1488"/>
              </a:lnSpc>
            </a:pPr>
            <a:r>
              <a:rPr lang="en-US" b="true" sz="1080" spc="10">
                <a:solidFill>
                  <a:srgbClr val="000000"/>
                </a:solidFill>
                <a:latin typeface="IBM Plex Sans Condensed Bold"/>
                <a:ea typeface="IBM Plex Sans Condensed Bold"/>
                <a:cs typeface="IBM Plex Sans Condensed Bold"/>
                <a:sym typeface="IBM Plex Sans Condensed Bold"/>
              </a:rPr>
              <a:t>Yes </a:t>
            </a:r>
          </a:p>
        </p:txBody>
      </p:sp>
      <p:sp>
        <p:nvSpPr>
          <p:cNvPr name="TextBox 143" id="143"/>
          <p:cNvSpPr txBox="true"/>
          <p:nvPr/>
        </p:nvSpPr>
        <p:spPr>
          <a:xfrm rot="0">
            <a:off x="11921180" y="7136340"/>
            <a:ext cx="335632" cy="180470"/>
          </a:xfrm>
          <a:prstGeom prst="rect">
            <a:avLst/>
          </a:prstGeom>
        </p:spPr>
        <p:txBody>
          <a:bodyPr anchor="t" rtlCol="false" tIns="0" lIns="0" bIns="0" rIns="0">
            <a:spAutoFit/>
          </a:bodyPr>
          <a:lstStyle/>
          <a:p>
            <a:pPr algn="l">
              <a:lnSpc>
                <a:spcPts val="1488"/>
              </a:lnSpc>
            </a:pPr>
            <a:r>
              <a:rPr lang="en-US" b="true" sz="1080" spc="10">
                <a:solidFill>
                  <a:srgbClr val="000000"/>
                </a:solidFill>
                <a:latin typeface="IBM Plex Sans Condensed Bold"/>
                <a:ea typeface="IBM Plex Sans Condensed Bold"/>
                <a:cs typeface="IBM Plex Sans Condensed Bold"/>
                <a:sym typeface="IBM Plex Sans Condensed Bold"/>
              </a:rPr>
              <a:t>Year </a:t>
            </a:r>
          </a:p>
        </p:txBody>
      </p:sp>
      <p:sp>
        <p:nvSpPr>
          <p:cNvPr name="TextBox 144" id="144"/>
          <p:cNvSpPr txBox="true"/>
          <p:nvPr/>
        </p:nvSpPr>
        <p:spPr>
          <a:xfrm rot="0">
            <a:off x="5670809" y="7336536"/>
            <a:ext cx="1258005" cy="766829"/>
          </a:xfrm>
          <a:prstGeom prst="rect">
            <a:avLst/>
          </a:prstGeom>
        </p:spPr>
        <p:txBody>
          <a:bodyPr anchor="t" rtlCol="false" tIns="0" lIns="0" bIns="0" rIns="0">
            <a:spAutoFit/>
          </a:bodyPr>
          <a:lstStyle/>
          <a:p>
            <a:pPr algn="l">
              <a:lnSpc>
                <a:spcPts val="977"/>
              </a:lnSpc>
            </a:pPr>
            <a:r>
              <a:rPr lang="en-US" sz="1080" spc="7">
                <a:solidFill>
                  <a:srgbClr val="000000"/>
                </a:solidFill>
                <a:latin typeface="IBM Plex Sans Condensed"/>
                <a:ea typeface="IBM Plex Sans Condensed"/>
                <a:cs typeface="IBM Plex Sans Condensed"/>
                <a:sym typeface="IBM Plex Sans Condensed"/>
              </a:rPr>
              <a:t>Serious Injury/Illness </a:t>
            </a:r>
          </a:p>
          <a:p>
            <a:pPr algn="l">
              <a:lnSpc>
                <a:spcPts val="1682"/>
              </a:lnSpc>
            </a:pPr>
            <a:r>
              <a:rPr lang="en-US" sz="1080" spc="8">
                <a:solidFill>
                  <a:srgbClr val="000000"/>
                </a:solidFill>
                <a:latin typeface="IBM Plex Sans Condensed"/>
                <a:ea typeface="IBM Plex Sans Condensed"/>
                <a:cs typeface="IBM Plex Sans Condensed"/>
                <a:sym typeface="IBM Plex Sans Condensed"/>
              </a:rPr>
              <a:t>Surgery </a:t>
            </a:r>
          </a:p>
          <a:p>
            <a:pPr algn="l">
              <a:lnSpc>
                <a:spcPts val="977"/>
              </a:lnSpc>
            </a:pPr>
            <a:r>
              <a:rPr lang="en-US" sz="1080" spc="8">
                <a:solidFill>
                  <a:srgbClr val="000000"/>
                </a:solidFill>
                <a:latin typeface="IBM Plex Sans Condensed"/>
                <a:ea typeface="IBM Plex Sans Condensed"/>
                <a:cs typeface="IBM Plex Sans Condensed"/>
                <a:sym typeface="IBM Plex Sans Condensed"/>
              </a:rPr>
              <a:t>Ears, Eyes </a:t>
            </a:r>
          </a:p>
          <a:p>
            <a:pPr algn="l">
              <a:lnSpc>
                <a:spcPts val="1682"/>
              </a:lnSpc>
            </a:pPr>
            <a:r>
              <a:rPr lang="en-US" sz="1080" spc="8">
                <a:solidFill>
                  <a:srgbClr val="000000"/>
                </a:solidFill>
                <a:latin typeface="IBM Plex Sans Condensed"/>
                <a:ea typeface="IBM Plex Sans Condensed"/>
                <a:cs typeface="IBM Plex Sans Condensed"/>
                <a:sym typeface="IBM Plex Sans Condensed"/>
              </a:rPr>
              <a:t>Teeth, Tonsils </a:t>
            </a:r>
          </a:p>
          <a:p>
            <a:pPr algn="l">
              <a:lnSpc>
                <a:spcPts val="540"/>
              </a:lnSpc>
            </a:pPr>
            <a:r>
              <a:rPr lang="en-US" sz="1080" spc="8">
                <a:solidFill>
                  <a:srgbClr val="000000"/>
                </a:solidFill>
                <a:latin typeface="IBM Plex Sans Condensed"/>
                <a:ea typeface="IBM Plex Sans Condensed"/>
                <a:cs typeface="IBM Plex Sans Condensed"/>
                <a:sym typeface="IBM Plex Sans Condensed"/>
              </a:rPr>
              <a:t>Rheumatic Fever </a:t>
            </a:r>
          </a:p>
        </p:txBody>
      </p:sp>
      <p:sp>
        <p:nvSpPr>
          <p:cNvPr name="TextBox 145" id="145"/>
          <p:cNvSpPr txBox="true"/>
          <p:nvPr/>
        </p:nvSpPr>
        <p:spPr>
          <a:xfrm rot="0">
            <a:off x="9638095" y="7337650"/>
            <a:ext cx="1174718" cy="808530"/>
          </a:xfrm>
          <a:prstGeom prst="rect">
            <a:avLst/>
          </a:prstGeom>
        </p:spPr>
        <p:txBody>
          <a:bodyPr anchor="t" rtlCol="false" tIns="0" lIns="0" bIns="0" rIns="0">
            <a:spAutoFit/>
          </a:bodyPr>
          <a:lstStyle/>
          <a:p>
            <a:pPr algn="l">
              <a:lnSpc>
                <a:spcPts val="977"/>
              </a:lnSpc>
            </a:pPr>
            <a:r>
              <a:rPr lang="en-US" sz="1080" spc="7">
                <a:solidFill>
                  <a:srgbClr val="000000"/>
                </a:solidFill>
                <a:latin typeface="IBM Plex Sans Condensed"/>
                <a:ea typeface="IBM Plex Sans Condensed"/>
                <a:cs typeface="IBM Plex Sans Condensed"/>
                <a:sym typeface="IBM Plex Sans Condensed"/>
              </a:rPr>
              <a:t>Appendicitis </a:t>
            </a:r>
          </a:p>
          <a:p>
            <a:pPr algn="l">
              <a:lnSpc>
                <a:spcPts val="1682"/>
              </a:lnSpc>
            </a:pPr>
            <a:r>
              <a:rPr lang="en-US" sz="1080" spc="8">
                <a:solidFill>
                  <a:srgbClr val="000000"/>
                </a:solidFill>
                <a:latin typeface="IBM Plex Sans Condensed"/>
                <a:ea typeface="IBM Plex Sans Condensed"/>
                <a:cs typeface="IBM Plex Sans Condensed"/>
                <a:sym typeface="IBM Plex Sans Condensed"/>
              </a:rPr>
              <a:t>Kidney Infection</a:t>
            </a:r>
          </a:p>
          <a:p>
            <a:pPr algn="l">
              <a:lnSpc>
                <a:spcPts val="977"/>
              </a:lnSpc>
            </a:pPr>
            <a:r>
              <a:rPr lang="en-US" sz="1080" spc="8">
                <a:solidFill>
                  <a:srgbClr val="000000"/>
                </a:solidFill>
                <a:latin typeface="IBM Plex Sans Condensed"/>
                <a:ea typeface="IBM Plex Sans Condensed"/>
                <a:cs typeface="IBM Plex Sans Condensed"/>
                <a:sym typeface="IBM Plex Sans Condensed"/>
              </a:rPr>
              <a:t>Back, Joints, Limbs </a:t>
            </a:r>
          </a:p>
          <a:p>
            <a:pPr algn="l">
              <a:lnSpc>
                <a:spcPts val="1682"/>
              </a:lnSpc>
            </a:pPr>
            <a:r>
              <a:rPr lang="en-US" sz="1080" spc="8">
                <a:solidFill>
                  <a:srgbClr val="000000"/>
                </a:solidFill>
                <a:latin typeface="IBM Plex Sans Condensed"/>
                <a:ea typeface="IBM Plex Sans Condensed"/>
                <a:cs typeface="IBM Plex Sans Condensed"/>
                <a:sym typeface="IBM Plex Sans Condensed"/>
              </a:rPr>
              <a:t>Blood Disorders </a:t>
            </a:r>
          </a:p>
          <a:p>
            <a:pPr algn="l">
              <a:lnSpc>
                <a:spcPts val="540"/>
              </a:lnSpc>
            </a:pPr>
            <a:r>
              <a:rPr lang="en-US" sz="1080" spc="10">
                <a:solidFill>
                  <a:srgbClr val="000000"/>
                </a:solidFill>
                <a:latin typeface="IBM Plex Sans Condensed"/>
                <a:ea typeface="IBM Plex Sans Condensed"/>
                <a:cs typeface="IBM Plex Sans Condensed"/>
                <a:sym typeface="IBM Plex Sans Condensed"/>
              </a:rPr>
              <a:t>Stomach </a:t>
            </a:r>
          </a:p>
        </p:txBody>
      </p:sp>
      <p:sp>
        <p:nvSpPr>
          <p:cNvPr name="TextBox 146" id="146"/>
          <p:cNvSpPr txBox="true"/>
          <p:nvPr/>
        </p:nvSpPr>
        <p:spPr>
          <a:xfrm rot="0">
            <a:off x="11044823" y="8502777"/>
            <a:ext cx="1423911" cy="164297"/>
          </a:xfrm>
          <a:prstGeom prst="rect">
            <a:avLst/>
          </a:prstGeom>
        </p:spPr>
        <p:txBody>
          <a:bodyPr anchor="t" rtlCol="false" tIns="0" lIns="0" bIns="0" rIns="0">
            <a:spAutoFit/>
          </a:bodyPr>
          <a:lstStyle/>
          <a:p>
            <a:pPr algn="l">
              <a:lnSpc>
                <a:spcPts val="1239"/>
              </a:lnSpc>
            </a:pPr>
            <a:r>
              <a:rPr lang="en-US" b="true" sz="1080" spc="8">
                <a:solidFill>
                  <a:srgbClr val="000000"/>
                </a:solidFill>
                <a:latin typeface="IBM Plex Sans Condensed Bold"/>
                <a:ea typeface="IBM Plex Sans Condensed Bold"/>
                <a:cs typeface="IBM Plex Sans Condensed Bold"/>
                <a:sym typeface="IBM Plex Sans Condensed Bold"/>
              </a:rPr>
              <a:t>Has Had</a:t>
            </a:r>
            <a:r>
              <a:rPr lang="en-US" sz="1080" spc="8">
                <a:solidFill>
                  <a:srgbClr val="000000"/>
                </a:solidFill>
                <a:latin typeface="IBM Plex Sans Condensed"/>
                <a:ea typeface="IBM Plex Sans Condensed"/>
                <a:cs typeface="IBM Plex Sans Condensed"/>
                <a:sym typeface="IBM Plex Sans Condensed"/>
              </a:rPr>
              <a:t> </a:t>
            </a:r>
            <a:r>
              <a:rPr lang="en-US" sz="1080" i="true" spc="8">
                <a:solidFill>
                  <a:srgbClr val="000000"/>
                </a:solidFill>
                <a:latin typeface="IBM Plex Sans Condensed Italics"/>
                <a:ea typeface="IBM Plex Sans Condensed Italics"/>
                <a:cs typeface="IBM Plex Sans Condensed Italics"/>
                <a:sym typeface="IBM Plex Sans Condensed Italics"/>
              </a:rPr>
              <a:t>(please check)</a:t>
            </a:r>
            <a:r>
              <a:rPr lang="en-US" sz="1080" spc="8">
                <a:solidFill>
                  <a:srgbClr val="000000"/>
                </a:solidFill>
                <a:latin typeface="IBM Plex Sans Condensed"/>
                <a:ea typeface="IBM Plex Sans Condensed"/>
                <a:cs typeface="IBM Plex Sans Condensed"/>
                <a:sym typeface="IBM Plex Sans Condensed"/>
              </a:rPr>
              <a:t> </a:t>
            </a:r>
          </a:p>
        </p:txBody>
      </p:sp>
      <p:sp>
        <p:nvSpPr>
          <p:cNvPr name="TextBox 147" id="147"/>
          <p:cNvSpPr txBox="true"/>
          <p:nvPr/>
        </p:nvSpPr>
        <p:spPr>
          <a:xfrm rot="0">
            <a:off x="11349776" y="8658225"/>
            <a:ext cx="771011" cy="795404"/>
          </a:xfrm>
          <a:prstGeom prst="rect">
            <a:avLst/>
          </a:prstGeom>
        </p:spPr>
        <p:txBody>
          <a:bodyPr anchor="t" rtlCol="false" tIns="0" lIns="0" bIns="0" rIns="0">
            <a:spAutoFit/>
          </a:bodyPr>
          <a:lstStyle/>
          <a:p>
            <a:pPr algn="just">
              <a:lnSpc>
                <a:spcPts val="1239"/>
              </a:lnSpc>
            </a:pPr>
            <a:r>
              <a:rPr lang="en-US" sz="1080" spc="9">
                <a:solidFill>
                  <a:srgbClr val="000000"/>
                </a:solidFill>
                <a:latin typeface="IBM Plex Sans Condensed"/>
                <a:ea typeface="IBM Plex Sans Condensed"/>
                <a:cs typeface="IBM Plex Sans Condensed"/>
                <a:sym typeface="IBM Plex Sans Condensed"/>
              </a:rPr>
              <a:t>Measles Mumps Rubella Chicken Pox Tuberculosis </a:t>
            </a:r>
          </a:p>
        </p:txBody>
      </p:sp>
      <p:sp>
        <p:nvSpPr>
          <p:cNvPr name="TextBox 148" id="148"/>
          <p:cNvSpPr txBox="true"/>
          <p:nvPr/>
        </p:nvSpPr>
        <p:spPr>
          <a:xfrm rot="0">
            <a:off x="5622041" y="322069"/>
            <a:ext cx="3516363" cy="265633"/>
          </a:xfrm>
          <a:prstGeom prst="rect">
            <a:avLst/>
          </a:prstGeom>
        </p:spPr>
        <p:txBody>
          <a:bodyPr anchor="t" rtlCol="false" tIns="0" lIns="0" bIns="0" rIns="0">
            <a:spAutoFit/>
          </a:bodyPr>
          <a:lstStyle/>
          <a:p>
            <a:pPr algn="l">
              <a:lnSpc>
                <a:spcPts val="1948"/>
              </a:lnSpc>
            </a:pPr>
            <a:r>
              <a:rPr lang="en-US" b="true" sz="1392" spc="4">
                <a:solidFill>
                  <a:srgbClr val="000000"/>
                </a:solidFill>
                <a:latin typeface="Arial Bold"/>
                <a:ea typeface="Arial Bold"/>
                <a:cs typeface="Arial Bold"/>
                <a:sym typeface="Arial Bold"/>
              </a:rPr>
              <a:t>D.Health History and Medical Record for</a:t>
            </a:r>
          </a:p>
        </p:txBody>
      </p:sp>
      <p:sp>
        <p:nvSpPr>
          <p:cNvPr name="TextBox 149" id="149"/>
          <p:cNvSpPr txBox="true"/>
          <p:nvPr/>
        </p:nvSpPr>
        <p:spPr>
          <a:xfrm rot="0">
            <a:off x="6808094" y="2754906"/>
            <a:ext cx="1219229" cy="156591"/>
          </a:xfrm>
          <a:prstGeom prst="rect">
            <a:avLst/>
          </a:prstGeom>
        </p:spPr>
        <p:txBody>
          <a:bodyPr anchor="t" rtlCol="false" tIns="0" lIns="0" bIns="0" rIns="0">
            <a:spAutoFit/>
          </a:bodyPr>
          <a:lstStyle/>
          <a:p>
            <a:pPr algn="l">
              <a:lnSpc>
                <a:spcPts val="1377"/>
              </a:lnSpc>
            </a:pPr>
            <a:r>
              <a:rPr lang="en-US" sz="984" i="true" spc="6">
                <a:solidFill>
                  <a:srgbClr val="333333"/>
                </a:solidFill>
                <a:latin typeface="IBM Plex Sans Condensed Italics"/>
                <a:ea typeface="IBM Plex Sans Condensed Italics"/>
                <a:cs typeface="IBM Plex Sans Condensed Italics"/>
                <a:sym typeface="IBM Plex Sans Condensed Italics"/>
              </a:rPr>
              <a:t>Insurance Card (front) </a:t>
            </a:r>
          </a:p>
        </p:txBody>
      </p:sp>
      <p:sp>
        <p:nvSpPr>
          <p:cNvPr name="TextBox 150" id="150"/>
          <p:cNvSpPr txBox="true"/>
          <p:nvPr/>
        </p:nvSpPr>
        <p:spPr>
          <a:xfrm rot="0">
            <a:off x="10242809" y="554250"/>
            <a:ext cx="1175890" cy="156591"/>
          </a:xfrm>
          <a:prstGeom prst="rect">
            <a:avLst/>
          </a:prstGeom>
        </p:spPr>
        <p:txBody>
          <a:bodyPr anchor="t" rtlCol="false" tIns="0" lIns="0" bIns="0" rIns="0">
            <a:spAutoFit/>
          </a:bodyPr>
          <a:lstStyle/>
          <a:p>
            <a:pPr algn="l">
              <a:lnSpc>
                <a:spcPts val="1377"/>
              </a:lnSpc>
            </a:pPr>
            <a:r>
              <a:rPr lang="en-US" sz="984" i="true" spc="6">
                <a:solidFill>
                  <a:srgbClr val="000000"/>
                </a:solidFill>
                <a:latin typeface="IBM Plex Sans Condensed Italics"/>
                <a:ea typeface="IBM Plex Sans Condensed Italics"/>
                <a:cs typeface="IBM Plex Sans Condensed Italics"/>
                <a:sym typeface="IBM Plex Sans Condensed Italics"/>
              </a:rPr>
              <a:t>(Name of Participant) </a:t>
            </a:r>
          </a:p>
        </p:txBody>
      </p:sp>
      <p:sp>
        <p:nvSpPr>
          <p:cNvPr name="TextBox 151" id="151"/>
          <p:cNvSpPr txBox="true"/>
          <p:nvPr/>
        </p:nvSpPr>
        <p:spPr>
          <a:xfrm rot="0">
            <a:off x="10344355" y="2754906"/>
            <a:ext cx="1211837" cy="156591"/>
          </a:xfrm>
          <a:prstGeom prst="rect">
            <a:avLst/>
          </a:prstGeom>
        </p:spPr>
        <p:txBody>
          <a:bodyPr anchor="t" rtlCol="false" tIns="0" lIns="0" bIns="0" rIns="0">
            <a:spAutoFit/>
          </a:bodyPr>
          <a:lstStyle/>
          <a:p>
            <a:pPr algn="l">
              <a:lnSpc>
                <a:spcPts val="1377"/>
              </a:lnSpc>
            </a:pPr>
            <a:r>
              <a:rPr lang="en-US" sz="984" i="true" spc="6">
                <a:solidFill>
                  <a:srgbClr val="333333"/>
                </a:solidFill>
                <a:latin typeface="IBM Plex Sans Condensed Italics"/>
                <a:ea typeface="IBM Plex Sans Condensed Italics"/>
                <a:cs typeface="IBM Plex Sans Condensed Italics"/>
                <a:sym typeface="IBM Plex Sans Condensed Italics"/>
              </a:rPr>
              <a:t>Insurance Card (back) </a:t>
            </a:r>
          </a:p>
        </p:txBody>
      </p:sp>
      <p:sp>
        <p:nvSpPr>
          <p:cNvPr name="TextBox 152" id="152"/>
          <p:cNvSpPr txBox="true"/>
          <p:nvPr/>
        </p:nvSpPr>
        <p:spPr>
          <a:xfrm rot="0">
            <a:off x="11163895" y="1282722"/>
            <a:ext cx="1064352" cy="156591"/>
          </a:xfrm>
          <a:prstGeom prst="rect">
            <a:avLst/>
          </a:prstGeom>
        </p:spPr>
        <p:txBody>
          <a:bodyPr anchor="t" rtlCol="false" tIns="0" lIns="0" bIns="0" rIns="0">
            <a:spAutoFit/>
          </a:bodyPr>
          <a:lstStyle/>
          <a:p>
            <a:pPr algn="l">
              <a:lnSpc>
                <a:spcPts val="1377"/>
              </a:lnSpc>
            </a:pPr>
            <a:r>
              <a:rPr lang="en-US" sz="984" i="true" spc="6">
                <a:solidFill>
                  <a:srgbClr val="000000"/>
                </a:solidFill>
                <a:latin typeface="IBM Plex Sans Condensed Italics"/>
                <a:ea typeface="IBM Plex Sans Condensed Italics"/>
                <a:cs typeface="IBM Plex Sans Condensed Italics"/>
                <a:sym typeface="IBM Plex Sans Condensed Italics"/>
              </a:rPr>
              <a:t>(Policy or Group #) </a:t>
            </a:r>
          </a:p>
        </p:txBody>
      </p:sp>
      <p:sp>
        <p:nvSpPr>
          <p:cNvPr name="TextBox 153" id="153"/>
          <p:cNvSpPr txBox="true"/>
          <p:nvPr/>
        </p:nvSpPr>
        <p:spPr>
          <a:xfrm rot="0">
            <a:off x="5625089" y="668512"/>
            <a:ext cx="6366786" cy="216217"/>
          </a:xfrm>
          <a:prstGeom prst="rect">
            <a:avLst/>
          </a:prstGeom>
        </p:spPr>
        <p:txBody>
          <a:bodyPr anchor="t" rtlCol="false" tIns="0" lIns="0" bIns="0" rIns="0">
            <a:spAutoFit/>
          </a:bodyPr>
          <a:lstStyle/>
          <a:p>
            <a:pPr algn="l">
              <a:lnSpc>
                <a:spcPts val="1896"/>
              </a:lnSpc>
            </a:pPr>
            <a:r>
              <a:rPr lang="en-US" sz="1127" spc="9">
                <a:solidFill>
                  <a:srgbClr val="000000"/>
                </a:solidFill>
                <a:latin typeface="IBM Plex Sans Condensed"/>
                <a:ea typeface="IBM Plex Sans Condensed"/>
                <a:cs typeface="IBM Plex Sans Condensed"/>
                <a:sym typeface="IBM Plex Sans Condensed"/>
              </a:rPr>
              <a:t>The information on this form will not be used to discriminate against a child on the basis of any disability. </a:t>
            </a:r>
          </a:p>
        </p:txBody>
      </p:sp>
      <p:sp>
        <p:nvSpPr>
          <p:cNvPr name="TextBox 154" id="154"/>
          <p:cNvSpPr txBox="true"/>
          <p:nvPr/>
        </p:nvSpPr>
        <p:spPr>
          <a:xfrm rot="0">
            <a:off x="5622041" y="909314"/>
            <a:ext cx="1629547" cy="393001"/>
          </a:xfrm>
          <a:prstGeom prst="rect">
            <a:avLst/>
          </a:prstGeom>
        </p:spPr>
        <p:txBody>
          <a:bodyPr anchor="t" rtlCol="false" tIns="0" lIns="0" bIns="0" rIns="0">
            <a:spAutoFit/>
          </a:bodyPr>
          <a:lstStyle/>
          <a:p>
            <a:pPr algn="l">
              <a:lnSpc>
                <a:spcPts val="1896"/>
              </a:lnSpc>
            </a:pPr>
            <a:r>
              <a:rPr lang="en-US" sz="1127" spc="6">
                <a:solidFill>
                  <a:srgbClr val="000000"/>
                </a:solidFill>
                <a:latin typeface="IBM Plex Sans Condensed"/>
                <a:ea typeface="IBM Plex Sans Condensed"/>
                <a:cs typeface="IBM Plex Sans Condensed"/>
                <a:sym typeface="IBM Plex Sans Condensed"/>
              </a:rPr>
              <a:t>Name of Family Physician </a:t>
            </a:r>
          </a:p>
          <a:p>
            <a:pPr algn="l">
              <a:lnSpc>
                <a:spcPts val="887"/>
              </a:lnSpc>
            </a:pPr>
            <a:r>
              <a:rPr lang="en-US" sz="1127" spc="9">
                <a:solidFill>
                  <a:srgbClr val="000000"/>
                </a:solidFill>
                <a:latin typeface="IBM Plex Sans Condensed"/>
                <a:ea typeface="IBM Plex Sans Condensed"/>
                <a:cs typeface="IBM Plex Sans Condensed"/>
                <a:sym typeface="IBM Plex Sans Condensed"/>
              </a:rPr>
              <a:t>Family Medical/Hospital </a:t>
            </a:r>
          </a:p>
        </p:txBody>
      </p:sp>
      <p:sp>
        <p:nvSpPr>
          <p:cNvPr name="TextBox 155" id="155"/>
          <p:cNvSpPr txBox="true"/>
          <p:nvPr/>
        </p:nvSpPr>
        <p:spPr>
          <a:xfrm rot="0">
            <a:off x="10538465" y="909314"/>
            <a:ext cx="413080" cy="226104"/>
          </a:xfrm>
          <a:prstGeom prst="rect">
            <a:avLst/>
          </a:prstGeom>
        </p:spPr>
        <p:txBody>
          <a:bodyPr anchor="t" rtlCol="false" tIns="0" lIns="0" bIns="0" rIns="0">
            <a:spAutoFit/>
          </a:bodyPr>
          <a:lstStyle/>
          <a:p>
            <a:pPr algn="l">
              <a:lnSpc>
                <a:spcPts val="1896"/>
              </a:lnSpc>
            </a:pPr>
            <a:r>
              <a:rPr lang="en-US" sz="1127" spc="6">
                <a:solidFill>
                  <a:srgbClr val="000000"/>
                </a:solidFill>
                <a:latin typeface="IBM Plex Sans Condensed"/>
                <a:ea typeface="IBM Plex Sans Condensed"/>
                <a:cs typeface="IBM Plex Sans Condensed"/>
                <a:sym typeface="IBM Plex Sans Condensed"/>
              </a:rPr>
              <a:t>Phone</a:t>
            </a:r>
            <a:r>
              <a:rPr lang="en-US" b="true" sz="1127" spc="6">
                <a:solidFill>
                  <a:srgbClr val="000000"/>
                </a:solidFill>
                <a:latin typeface="IBM Plex Sans Condensed Bold"/>
                <a:ea typeface="IBM Plex Sans Condensed Bold"/>
                <a:cs typeface="IBM Plex Sans Condensed Bold"/>
                <a:sym typeface="IBM Plex Sans Condensed Bold"/>
              </a:rPr>
              <a:t> </a:t>
            </a:r>
          </a:p>
        </p:txBody>
      </p:sp>
      <p:sp>
        <p:nvSpPr>
          <p:cNvPr name="TextBox 156" id="156"/>
          <p:cNvSpPr txBox="true"/>
          <p:nvPr/>
        </p:nvSpPr>
        <p:spPr>
          <a:xfrm rot="0">
            <a:off x="11108441" y="909314"/>
            <a:ext cx="86135" cy="216217"/>
          </a:xfrm>
          <a:prstGeom prst="rect">
            <a:avLst/>
          </a:prstGeom>
        </p:spPr>
        <p:txBody>
          <a:bodyPr anchor="t" rtlCol="false" tIns="0" lIns="0" bIns="0" rIns="0">
            <a:spAutoFit/>
          </a:bodyPr>
          <a:lstStyle/>
          <a:p>
            <a:pPr algn="l">
              <a:lnSpc>
                <a:spcPts val="1896"/>
              </a:lnSpc>
            </a:pPr>
            <a:r>
              <a:rPr lang="en-US" sz="1127" spc="6">
                <a:solidFill>
                  <a:srgbClr val="000000"/>
                </a:solidFill>
                <a:latin typeface="IBM Plex Sans Condensed"/>
                <a:ea typeface="IBM Plex Sans Condensed"/>
                <a:cs typeface="IBM Plex Sans Condensed"/>
                <a:sym typeface="IBM Plex Sans Condensed"/>
              </a:rPr>
              <a:t>( </a:t>
            </a:r>
          </a:p>
        </p:txBody>
      </p:sp>
      <p:sp>
        <p:nvSpPr>
          <p:cNvPr name="TextBox 157" id="157"/>
          <p:cNvSpPr txBox="true"/>
          <p:nvPr/>
        </p:nvSpPr>
        <p:spPr>
          <a:xfrm rot="0">
            <a:off x="11449245" y="909314"/>
            <a:ext cx="86135" cy="216217"/>
          </a:xfrm>
          <a:prstGeom prst="rect">
            <a:avLst/>
          </a:prstGeom>
        </p:spPr>
        <p:txBody>
          <a:bodyPr anchor="t" rtlCol="false" tIns="0" lIns="0" bIns="0" rIns="0">
            <a:spAutoFit/>
          </a:bodyPr>
          <a:lstStyle/>
          <a:p>
            <a:pPr algn="l">
              <a:lnSpc>
                <a:spcPts val="1896"/>
              </a:lnSpc>
            </a:pPr>
            <a:r>
              <a:rPr lang="en-US" sz="1127" spc="6">
                <a:solidFill>
                  <a:srgbClr val="000000"/>
                </a:solidFill>
                <a:latin typeface="IBM Plex Sans Condensed"/>
                <a:ea typeface="IBM Plex Sans Condensed"/>
                <a:cs typeface="IBM Plex Sans Condensed"/>
                <a:sym typeface="IBM Plex Sans Condensed"/>
              </a:rPr>
              <a:t>) </a:t>
            </a:r>
          </a:p>
        </p:txBody>
      </p:sp>
      <p:sp>
        <p:nvSpPr>
          <p:cNvPr name="TextBox 158" id="158"/>
          <p:cNvSpPr txBox="true"/>
          <p:nvPr/>
        </p:nvSpPr>
        <p:spPr>
          <a:xfrm rot="0">
            <a:off x="8728324" y="1263672"/>
            <a:ext cx="514026" cy="175641"/>
          </a:xfrm>
          <a:prstGeom prst="rect">
            <a:avLst/>
          </a:prstGeom>
        </p:spPr>
        <p:txBody>
          <a:bodyPr anchor="t" rtlCol="false" tIns="0" lIns="0" bIns="0" rIns="0">
            <a:spAutoFit/>
          </a:bodyPr>
          <a:lstStyle/>
          <a:p>
            <a:pPr algn="l">
              <a:lnSpc>
                <a:spcPts val="1512"/>
              </a:lnSpc>
            </a:pPr>
            <a:r>
              <a:rPr lang="en-US" sz="984" i="true" spc="6">
                <a:solidFill>
                  <a:srgbClr val="000000"/>
                </a:solidFill>
                <a:latin typeface="IBM Plex Sans Condensed Italics"/>
                <a:ea typeface="IBM Plex Sans Condensed Italics"/>
                <a:cs typeface="IBM Plex Sans Condensed Italics"/>
                <a:sym typeface="IBM Plex Sans Condensed Italics"/>
              </a:rPr>
              <a:t>(Carrier) </a:t>
            </a:r>
          </a:p>
        </p:txBody>
      </p:sp>
      <p:sp>
        <p:nvSpPr>
          <p:cNvPr name="TextBox 159" id="159"/>
          <p:cNvSpPr txBox="true"/>
          <p:nvPr/>
        </p:nvSpPr>
        <p:spPr>
          <a:xfrm rot="0">
            <a:off x="5625089" y="1437761"/>
            <a:ext cx="3577485" cy="263842"/>
          </a:xfrm>
          <a:prstGeom prst="rect">
            <a:avLst/>
          </a:prstGeom>
        </p:spPr>
        <p:txBody>
          <a:bodyPr anchor="t" rtlCol="false" tIns="0" lIns="0" bIns="0" rIns="0">
            <a:spAutoFit/>
          </a:bodyPr>
          <a:lstStyle/>
          <a:p>
            <a:pPr algn="l">
              <a:lnSpc>
                <a:spcPts val="2375"/>
              </a:lnSpc>
            </a:pPr>
            <a:r>
              <a:rPr lang="en-US" sz="1127" spc="9">
                <a:solidFill>
                  <a:srgbClr val="000000"/>
                </a:solidFill>
                <a:latin typeface="IBM Plex Sans Condensed"/>
                <a:ea typeface="IBM Plex Sans Condensed"/>
                <a:cs typeface="IBM Plex Sans Condensed"/>
                <a:sym typeface="IBM Plex Sans Condensed"/>
              </a:rPr>
              <a:t>Attach a front and back copy of your insurance card below: </a:t>
            </a:r>
          </a:p>
        </p:txBody>
      </p:sp>
      <p:sp>
        <p:nvSpPr>
          <p:cNvPr name="TextBox 160" id="160"/>
          <p:cNvSpPr txBox="true"/>
          <p:nvPr/>
        </p:nvSpPr>
        <p:spPr>
          <a:xfrm rot="0">
            <a:off x="5670809" y="3943179"/>
            <a:ext cx="1381935" cy="220037"/>
          </a:xfrm>
          <a:prstGeom prst="rect">
            <a:avLst/>
          </a:prstGeom>
        </p:spPr>
        <p:txBody>
          <a:bodyPr anchor="t" rtlCol="false" tIns="0" lIns="0" bIns="0" rIns="0">
            <a:spAutoFit/>
          </a:bodyPr>
          <a:lstStyle/>
          <a:p>
            <a:pPr algn="l">
              <a:lnSpc>
                <a:spcPts val="185"/>
              </a:lnSpc>
            </a:pPr>
            <a:r>
              <a:rPr lang="en-US" b="true" sz="191">
                <a:solidFill>
                  <a:srgbClr val="000000"/>
                </a:solidFill>
                <a:latin typeface="IBM Plex Sans Condensed Bold"/>
                <a:ea typeface="IBM Plex Sans Condensed Bold"/>
                <a:cs typeface="IBM Plex Sans Condensed Bold"/>
                <a:sym typeface="IBM Plex Sans Condensed Bold"/>
              </a:rPr>
              <a:t> </a:t>
            </a:r>
          </a:p>
          <a:p>
            <a:pPr algn="l">
              <a:lnSpc>
                <a:spcPts val="1158"/>
              </a:lnSpc>
            </a:pPr>
            <a:r>
              <a:rPr lang="en-US" b="true" sz="1200">
                <a:solidFill>
                  <a:srgbClr val="000000"/>
                </a:solidFill>
                <a:latin typeface="IBM Plex Sans Condensed Bold"/>
                <a:ea typeface="IBM Plex Sans Condensed Bold"/>
                <a:cs typeface="IBM Plex Sans Condensed Bold"/>
                <a:sym typeface="IBM Plex Sans Condensed Bold"/>
              </a:rPr>
              <a:t>Check all that apply </a:t>
            </a:r>
          </a:p>
        </p:txBody>
      </p:sp>
    </p:spTree>
  </p:cSld>
  <p:clrMapOvr>
    <a:masterClrMapping/>
  </p:clrMapOvr>
</p:sld>
</file>

<file path=ppt/slides/slide1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5537611" y="6724393"/>
            <a:ext cx="267205" cy="267205"/>
            <a:chOff x="0" y="0"/>
            <a:chExt cx="267208" cy="267208"/>
          </a:xfrm>
        </p:grpSpPr>
        <p:sp>
          <p:nvSpPr>
            <p:cNvPr name="Freeform 3" id="3"/>
            <p:cNvSpPr/>
            <p:nvPr/>
          </p:nvSpPr>
          <p:spPr>
            <a:xfrm flipH="false" flipV="false" rot="0">
              <a:off x="68072" y="68072"/>
              <a:ext cx="131064" cy="131064"/>
            </a:xfrm>
            <a:custGeom>
              <a:avLst/>
              <a:gdLst/>
              <a:ahLst/>
              <a:cxnLst/>
              <a:rect r="r" b="b" t="t" l="l"/>
              <a:pathLst>
                <a:path h="131064" w="131064">
                  <a:moveTo>
                    <a:pt x="0" y="0"/>
                  </a:moveTo>
                  <a:lnTo>
                    <a:pt x="131064" y="0"/>
                  </a:lnTo>
                  <a:lnTo>
                    <a:pt x="131064" y="131064"/>
                  </a:lnTo>
                  <a:lnTo>
                    <a:pt x="0" y="131064"/>
                  </a:lnTo>
                  <a:close/>
                </a:path>
              </a:pathLst>
            </a:custGeom>
            <a:solidFill>
              <a:srgbClr val="000000">
                <a:alpha val="0"/>
              </a:srgbClr>
            </a:solidFill>
          </p:spPr>
        </p:sp>
        <p:sp>
          <p:nvSpPr>
            <p:cNvPr name="Freeform 4" id="4"/>
            <p:cNvSpPr/>
            <p:nvPr/>
          </p:nvSpPr>
          <p:spPr>
            <a:xfrm flipH="false" flipV="false" rot="0">
              <a:off x="63500" y="63500"/>
              <a:ext cx="140208" cy="140208"/>
            </a:xfrm>
            <a:custGeom>
              <a:avLst/>
              <a:gdLst/>
              <a:ahLst/>
              <a:cxnLst/>
              <a:rect r="r" b="b" t="t" l="l"/>
              <a:pathLst>
                <a:path h="140208" w="140208">
                  <a:moveTo>
                    <a:pt x="4572" y="0"/>
                  </a:moveTo>
                  <a:lnTo>
                    <a:pt x="135636" y="0"/>
                  </a:lnTo>
                  <a:lnTo>
                    <a:pt x="140208" y="0"/>
                  </a:lnTo>
                  <a:lnTo>
                    <a:pt x="140208" y="4572"/>
                  </a:lnTo>
                  <a:lnTo>
                    <a:pt x="140208" y="135636"/>
                  </a:lnTo>
                  <a:lnTo>
                    <a:pt x="140208" y="140208"/>
                  </a:lnTo>
                  <a:lnTo>
                    <a:pt x="135636" y="140208"/>
                  </a:lnTo>
                  <a:lnTo>
                    <a:pt x="4572" y="140208"/>
                  </a:lnTo>
                  <a:lnTo>
                    <a:pt x="0" y="140208"/>
                  </a:lnTo>
                  <a:lnTo>
                    <a:pt x="0" y="135636"/>
                  </a:lnTo>
                  <a:lnTo>
                    <a:pt x="0" y="4572"/>
                  </a:lnTo>
                  <a:lnTo>
                    <a:pt x="0" y="0"/>
                  </a:lnTo>
                  <a:lnTo>
                    <a:pt x="4572" y="0"/>
                  </a:lnTo>
                  <a:moveTo>
                    <a:pt x="4572" y="9144"/>
                  </a:moveTo>
                  <a:lnTo>
                    <a:pt x="4572" y="4572"/>
                  </a:lnTo>
                  <a:lnTo>
                    <a:pt x="9144" y="4572"/>
                  </a:lnTo>
                  <a:lnTo>
                    <a:pt x="9144" y="135636"/>
                  </a:lnTo>
                  <a:lnTo>
                    <a:pt x="4572" y="135636"/>
                  </a:lnTo>
                  <a:lnTo>
                    <a:pt x="4572" y="131064"/>
                  </a:lnTo>
                  <a:lnTo>
                    <a:pt x="135636" y="131064"/>
                  </a:lnTo>
                  <a:lnTo>
                    <a:pt x="135636" y="135636"/>
                  </a:lnTo>
                  <a:lnTo>
                    <a:pt x="131064" y="135636"/>
                  </a:lnTo>
                  <a:lnTo>
                    <a:pt x="131064" y="4572"/>
                  </a:lnTo>
                  <a:lnTo>
                    <a:pt x="135636" y="4572"/>
                  </a:lnTo>
                  <a:lnTo>
                    <a:pt x="135636" y="9144"/>
                  </a:lnTo>
                  <a:lnTo>
                    <a:pt x="4572" y="9144"/>
                  </a:lnTo>
                  <a:close/>
                </a:path>
              </a:pathLst>
            </a:custGeom>
            <a:solidFill>
              <a:srgbClr val="000000"/>
            </a:solidFill>
          </p:spPr>
        </p:sp>
      </p:grpSp>
      <p:grpSp>
        <p:nvGrpSpPr>
          <p:cNvPr name="Group 5" id="5"/>
          <p:cNvGrpSpPr>
            <a:grpSpLocks noChangeAspect="true"/>
          </p:cNvGrpSpPr>
          <p:nvPr/>
        </p:nvGrpSpPr>
        <p:grpSpPr>
          <a:xfrm rot="0">
            <a:off x="5711347" y="3670297"/>
            <a:ext cx="276349" cy="2678173"/>
            <a:chOff x="0" y="0"/>
            <a:chExt cx="276352" cy="2678176"/>
          </a:xfrm>
        </p:grpSpPr>
        <p:sp>
          <p:nvSpPr>
            <p:cNvPr name="Freeform 6" id="6"/>
            <p:cNvSpPr/>
            <p:nvPr/>
          </p:nvSpPr>
          <p:spPr>
            <a:xfrm flipH="false" flipV="false" rot="0">
              <a:off x="77216" y="68072"/>
              <a:ext cx="131064" cy="131064"/>
            </a:xfrm>
            <a:custGeom>
              <a:avLst/>
              <a:gdLst/>
              <a:ahLst/>
              <a:cxnLst/>
              <a:rect r="r" b="b" t="t" l="l"/>
              <a:pathLst>
                <a:path h="131064" w="131064">
                  <a:moveTo>
                    <a:pt x="0" y="0"/>
                  </a:moveTo>
                  <a:lnTo>
                    <a:pt x="131064" y="0"/>
                  </a:lnTo>
                  <a:lnTo>
                    <a:pt x="131064" y="131064"/>
                  </a:lnTo>
                  <a:lnTo>
                    <a:pt x="0" y="131064"/>
                  </a:lnTo>
                  <a:close/>
                </a:path>
              </a:pathLst>
            </a:custGeom>
            <a:solidFill>
              <a:srgbClr val="000000">
                <a:alpha val="0"/>
              </a:srgbClr>
            </a:solidFill>
          </p:spPr>
        </p:sp>
        <p:sp>
          <p:nvSpPr>
            <p:cNvPr name="Freeform 7" id="7"/>
            <p:cNvSpPr/>
            <p:nvPr/>
          </p:nvSpPr>
          <p:spPr>
            <a:xfrm flipH="false" flipV="false" rot="0">
              <a:off x="72644" y="63500"/>
              <a:ext cx="140208" cy="140208"/>
            </a:xfrm>
            <a:custGeom>
              <a:avLst/>
              <a:gdLst/>
              <a:ahLst/>
              <a:cxnLst/>
              <a:rect r="r" b="b" t="t" l="l"/>
              <a:pathLst>
                <a:path h="140208" w="140208">
                  <a:moveTo>
                    <a:pt x="4572" y="0"/>
                  </a:moveTo>
                  <a:lnTo>
                    <a:pt x="135636" y="0"/>
                  </a:lnTo>
                  <a:lnTo>
                    <a:pt x="140208" y="0"/>
                  </a:lnTo>
                  <a:lnTo>
                    <a:pt x="140208" y="4572"/>
                  </a:lnTo>
                  <a:lnTo>
                    <a:pt x="140208" y="135636"/>
                  </a:lnTo>
                  <a:lnTo>
                    <a:pt x="140208" y="140208"/>
                  </a:lnTo>
                  <a:lnTo>
                    <a:pt x="135636" y="140208"/>
                  </a:lnTo>
                  <a:lnTo>
                    <a:pt x="4572" y="140208"/>
                  </a:lnTo>
                  <a:lnTo>
                    <a:pt x="0" y="140208"/>
                  </a:lnTo>
                  <a:lnTo>
                    <a:pt x="0" y="135636"/>
                  </a:lnTo>
                  <a:lnTo>
                    <a:pt x="0" y="4572"/>
                  </a:lnTo>
                  <a:lnTo>
                    <a:pt x="0" y="0"/>
                  </a:lnTo>
                  <a:lnTo>
                    <a:pt x="4572" y="0"/>
                  </a:lnTo>
                  <a:moveTo>
                    <a:pt x="4572" y="9144"/>
                  </a:moveTo>
                  <a:lnTo>
                    <a:pt x="4572" y="4572"/>
                  </a:lnTo>
                  <a:lnTo>
                    <a:pt x="9144" y="4572"/>
                  </a:lnTo>
                  <a:lnTo>
                    <a:pt x="9144" y="135636"/>
                  </a:lnTo>
                  <a:lnTo>
                    <a:pt x="4572" y="135636"/>
                  </a:lnTo>
                  <a:lnTo>
                    <a:pt x="4572" y="131064"/>
                  </a:lnTo>
                  <a:lnTo>
                    <a:pt x="135636" y="131064"/>
                  </a:lnTo>
                  <a:lnTo>
                    <a:pt x="135636" y="135636"/>
                  </a:lnTo>
                  <a:lnTo>
                    <a:pt x="131064" y="135636"/>
                  </a:lnTo>
                  <a:lnTo>
                    <a:pt x="131064" y="4572"/>
                  </a:lnTo>
                  <a:lnTo>
                    <a:pt x="135636" y="4572"/>
                  </a:lnTo>
                  <a:lnTo>
                    <a:pt x="135636" y="9144"/>
                  </a:lnTo>
                  <a:lnTo>
                    <a:pt x="4572" y="9144"/>
                  </a:lnTo>
                  <a:close/>
                </a:path>
              </a:pathLst>
            </a:custGeom>
            <a:solidFill>
              <a:srgbClr val="000000"/>
            </a:solidFill>
          </p:spPr>
        </p:sp>
        <p:sp>
          <p:nvSpPr>
            <p:cNvPr name="Freeform 8" id="8"/>
            <p:cNvSpPr/>
            <p:nvPr/>
          </p:nvSpPr>
          <p:spPr>
            <a:xfrm flipH="false" flipV="false" rot="0">
              <a:off x="77216" y="229616"/>
              <a:ext cx="131064" cy="131064"/>
            </a:xfrm>
            <a:custGeom>
              <a:avLst/>
              <a:gdLst/>
              <a:ahLst/>
              <a:cxnLst/>
              <a:rect r="r" b="b" t="t" l="l"/>
              <a:pathLst>
                <a:path h="131064" w="131064">
                  <a:moveTo>
                    <a:pt x="0" y="0"/>
                  </a:moveTo>
                  <a:lnTo>
                    <a:pt x="131064" y="0"/>
                  </a:lnTo>
                  <a:lnTo>
                    <a:pt x="131064" y="131064"/>
                  </a:lnTo>
                  <a:lnTo>
                    <a:pt x="0" y="131064"/>
                  </a:lnTo>
                  <a:close/>
                </a:path>
              </a:pathLst>
            </a:custGeom>
            <a:solidFill>
              <a:srgbClr val="000000">
                <a:alpha val="0"/>
              </a:srgbClr>
            </a:solidFill>
          </p:spPr>
        </p:sp>
        <p:sp>
          <p:nvSpPr>
            <p:cNvPr name="Freeform 9" id="9"/>
            <p:cNvSpPr/>
            <p:nvPr/>
          </p:nvSpPr>
          <p:spPr>
            <a:xfrm flipH="false" flipV="false" rot="0">
              <a:off x="72644" y="225044"/>
              <a:ext cx="140208" cy="140208"/>
            </a:xfrm>
            <a:custGeom>
              <a:avLst/>
              <a:gdLst/>
              <a:ahLst/>
              <a:cxnLst/>
              <a:rect r="r" b="b" t="t" l="l"/>
              <a:pathLst>
                <a:path h="140208" w="140208">
                  <a:moveTo>
                    <a:pt x="4572" y="0"/>
                  </a:moveTo>
                  <a:lnTo>
                    <a:pt x="135636" y="0"/>
                  </a:lnTo>
                  <a:lnTo>
                    <a:pt x="140208" y="0"/>
                  </a:lnTo>
                  <a:lnTo>
                    <a:pt x="140208" y="4572"/>
                  </a:lnTo>
                  <a:lnTo>
                    <a:pt x="140208" y="135636"/>
                  </a:lnTo>
                  <a:lnTo>
                    <a:pt x="140208" y="140208"/>
                  </a:lnTo>
                  <a:lnTo>
                    <a:pt x="135636" y="140208"/>
                  </a:lnTo>
                  <a:lnTo>
                    <a:pt x="4572" y="140208"/>
                  </a:lnTo>
                  <a:lnTo>
                    <a:pt x="0" y="140208"/>
                  </a:lnTo>
                  <a:lnTo>
                    <a:pt x="0" y="135636"/>
                  </a:lnTo>
                  <a:lnTo>
                    <a:pt x="0" y="4572"/>
                  </a:lnTo>
                  <a:lnTo>
                    <a:pt x="0" y="0"/>
                  </a:lnTo>
                  <a:lnTo>
                    <a:pt x="4572" y="0"/>
                  </a:lnTo>
                  <a:moveTo>
                    <a:pt x="4572" y="9144"/>
                  </a:moveTo>
                  <a:lnTo>
                    <a:pt x="4572" y="4572"/>
                  </a:lnTo>
                  <a:lnTo>
                    <a:pt x="9144" y="4572"/>
                  </a:lnTo>
                  <a:lnTo>
                    <a:pt x="9144" y="135636"/>
                  </a:lnTo>
                  <a:lnTo>
                    <a:pt x="4572" y="135636"/>
                  </a:lnTo>
                  <a:lnTo>
                    <a:pt x="4572" y="131064"/>
                  </a:lnTo>
                  <a:lnTo>
                    <a:pt x="135636" y="131064"/>
                  </a:lnTo>
                  <a:lnTo>
                    <a:pt x="135636" y="135636"/>
                  </a:lnTo>
                  <a:lnTo>
                    <a:pt x="131064" y="135636"/>
                  </a:lnTo>
                  <a:lnTo>
                    <a:pt x="131064" y="4572"/>
                  </a:lnTo>
                  <a:lnTo>
                    <a:pt x="135636" y="4572"/>
                  </a:lnTo>
                  <a:lnTo>
                    <a:pt x="135636" y="9144"/>
                  </a:lnTo>
                  <a:lnTo>
                    <a:pt x="4572" y="9144"/>
                  </a:lnTo>
                  <a:close/>
                </a:path>
              </a:pathLst>
            </a:custGeom>
            <a:solidFill>
              <a:srgbClr val="000000"/>
            </a:solidFill>
          </p:spPr>
        </p:sp>
        <p:sp>
          <p:nvSpPr>
            <p:cNvPr name="Freeform 10" id="10"/>
            <p:cNvSpPr/>
            <p:nvPr/>
          </p:nvSpPr>
          <p:spPr>
            <a:xfrm flipH="false" flipV="false" rot="0">
              <a:off x="77216" y="391160"/>
              <a:ext cx="131064" cy="131064"/>
            </a:xfrm>
            <a:custGeom>
              <a:avLst/>
              <a:gdLst/>
              <a:ahLst/>
              <a:cxnLst/>
              <a:rect r="r" b="b" t="t" l="l"/>
              <a:pathLst>
                <a:path h="131064" w="131064">
                  <a:moveTo>
                    <a:pt x="0" y="0"/>
                  </a:moveTo>
                  <a:lnTo>
                    <a:pt x="131064" y="0"/>
                  </a:lnTo>
                  <a:lnTo>
                    <a:pt x="131064" y="131064"/>
                  </a:lnTo>
                  <a:lnTo>
                    <a:pt x="0" y="131064"/>
                  </a:lnTo>
                  <a:close/>
                </a:path>
              </a:pathLst>
            </a:custGeom>
            <a:solidFill>
              <a:srgbClr val="000000">
                <a:alpha val="0"/>
              </a:srgbClr>
            </a:solidFill>
          </p:spPr>
        </p:sp>
        <p:sp>
          <p:nvSpPr>
            <p:cNvPr name="Freeform 11" id="11"/>
            <p:cNvSpPr/>
            <p:nvPr/>
          </p:nvSpPr>
          <p:spPr>
            <a:xfrm flipH="false" flipV="false" rot="0">
              <a:off x="72644" y="386588"/>
              <a:ext cx="140208" cy="140208"/>
            </a:xfrm>
            <a:custGeom>
              <a:avLst/>
              <a:gdLst/>
              <a:ahLst/>
              <a:cxnLst/>
              <a:rect r="r" b="b" t="t" l="l"/>
              <a:pathLst>
                <a:path h="140208" w="140208">
                  <a:moveTo>
                    <a:pt x="4572" y="0"/>
                  </a:moveTo>
                  <a:lnTo>
                    <a:pt x="135636" y="0"/>
                  </a:lnTo>
                  <a:lnTo>
                    <a:pt x="140208" y="0"/>
                  </a:lnTo>
                  <a:lnTo>
                    <a:pt x="140208" y="4572"/>
                  </a:lnTo>
                  <a:lnTo>
                    <a:pt x="140208" y="135636"/>
                  </a:lnTo>
                  <a:lnTo>
                    <a:pt x="140208" y="140208"/>
                  </a:lnTo>
                  <a:lnTo>
                    <a:pt x="135636" y="140208"/>
                  </a:lnTo>
                  <a:lnTo>
                    <a:pt x="4572" y="140208"/>
                  </a:lnTo>
                  <a:lnTo>
                    <a:pt x="0" y="140208"/>
                  </a:lnTo>
                  <a:lnTo>
                    <a:pt x="0" y="135636"/>
                  </a:lnTo>
                  <a:lnTo>
                    <a:pt x="0" y="4572"/>
                  </a:lnTo>
                  <a:lnTo>
                    <a:pt x="0" y="0"/>
                  </a:lnTo>
                  <a:lnTo>
                    <a:pt x="4572" y="0"/>
                  </a:lnTo>
                  <a:moveTo>
                    <a:pt x="4572" y="9144"/>
                  </a:moveTo>
                  <a:lnTo>
                    <a:pt x="4572" y="4572"/>
                  </a:lnTo>
                  <a:lnTo>
                    <a:pt x="9144" y="4572"/>
                  </a:lnTo>
                  <a:lnTo>
                    <a:pt x="9144" y="135636"/>
                  </a:lnTo>
                  <a:lnTo>
                    <a:pt x="4572" y="135636"/>
                  </a:lnTo>
                  <a:lnTo>
                    <a:pt x="4572" y="131064"/>
                  </a:lnTo>
                  <a:lnTo>
                    <a:pt x="135636" y="131064"/>
                  </a:lnTo>
                  <a:lnTo>
                    <a:pt x="135636" y="135636"/>
                  </a:lnTo>
                  <a:lnTo>
                    <a:pt x="131064" y="135636"/>
                  </a:lnTo>
                  <a:lnTo>
                    <a:pt x="131064" y="4572"/>
                  </a:lnTo>
                  <a:lnTo>
                    <a:pt x="135636" y="4572"/>
                  </a:lnTo>
                  <a:lnTo>
                    <a:pt x="135636" y="9144"/>
                  </a:lnTo>
                  <a:lnTo>
                    <a:pt x="4572" y="9144"/>
                  </a:lnTo>
                  <a:close/>
                </a:path>
              </a:pathLst>
            </a:custGeom>
            <a:solidFill>
              <a:srgbClr val="000000"/>
            </a:solidFill>
          </p:spPr>
        </p:sp>
        <p:sp>
          <p:nvSpPr>
            <p:cNvPr name="Freeform 12" id="12"/>
            <p:cNvSpPr/>
            <p:nvPr/>
          </p:nvSpPr>
          <p:spPr>
            <a:xfrm flipH="false" flipV="false" rot="0">
              <a:off x="77216" y="549656"/>
              <a:ext cx="131064" cy="131064"/>
            </a:xfrm>
            <a:custGeom>
              <a:avLst/>
              <a:gdLst/>
              <a:ahLst/>
              <a:cxnLst/>
              <a:rect r="r" b="b" t="t" l="l"/>
              <a:pathLst>
                <a:path h="131064" w="131064">
                  <a:moveTo>
                    <a:pt x="0" y="0"/>
                  </a:moveTo>
                  <a:lnTo>
                    <a:pt x="131064" y="0"/>
                  </a:lnTo>
                  <a:lnTo>
                    <a:pt x="131064" y="131064"/>
                  </a:lnTo>
                  <a:lnTo>
                    <a:pt x="0" y="131064"/>
                  </a:lnTo>
                  <a:close/>
                </a:path>
              </a:pathLst>
            </a:custGeom>
            <a:solidFill>
              <a:srgbClr val="000000">
                <a:alpha val="0"/>
              </a:srgbClr>
            </a:solidFill>
          </p:spPr>
        </p:sp>
        <p:sp>
          <p:nvSpPr>
            <p:cNvPr name="Freeform 13" id="13"/>
            <p:cNvSpPr/>
            <p:nvPr/>
          </p:nvSpPr>
          <p:spPr>
            <a:xfrm flipH="false" flipV="false" rot="0">
              <a:off x="72644" y="545084"/>
              <a:ext cx="140208" cy="140208"/>
            </a:xfrm>
            <a:custGeom>
              <a:avLst/>
              <a:gdLst/>
              <a:ahLst/>
              <a:cxnLst/>
              <a:rect r="r" b="b" t="t" l="l"/>
              <a:pathLst>
                <a:path h="140208" w="140208">
                  <a:moveTo>
                    <a:pt x="4572" y="0"/>
                  </a:moveTo>
                  <a:lnTo>
                    <a:pt x="135636" y="0"/>
                  </a:lnTo>
                  <a:lnTo>
                    <a:pt x="140208" y="0"/>
                  </a:lnTo>
                  <a:lnTo>
                    <a:pt x="140208" y="4572"/>
                  </a:lnTo>
                  <a:lnTo>
                    <a:pt x="140208" y="135636"/>
                  </a:lnTo>
                  <a:lnTo>
                    <a:pt x="140208" y="140208"/>
                  </a:lnTo>
                  <a:lnTo>
                    <a:pt x="135636" y="140208"/>
                  </a:lnTo>
                  <a:lnTo>
                    <a:pt x="4572" y="140208"/>
                  </a:lnTo>
                  <a:lnTo>
                    <a:pt x="0" y="140208"/>
                  </a:lnTo>
                  <a:lnTo>
                    <a:pt x="0" y="135636"/>
                  </a:lnTo>
                  <a:lnTo>
                    <a:pt x="0" y="4572"/>
                  </a:lnTo>
                  <a:lnTo>
                    <a:pt x="0" y="0"/>
                  </a:lnTo>
                  <a:lnTo>
                    <a:pt x="4572" y="0"/>
                  </a:lnTo>
                  <a:moveTo>
                    <a:pt x="4572" y="9144"/>
                  </a:moveTo>
                  <a:lnTo>
                    <a:pt x="4572" y="4572"/>
                  </a:lnTo>
                  <a:lnTo>
                    <a:pt x="9144" y="4572"/>
                  </a:lnTo>
                  <a:lnTo>
                    <a:pt x="9144" y="135636"/>
                  </a:lnTo>
                  <a:lnTo>
                    <a:pt x="4572" y="135636"/>
                  </a:lnTo>
                  <a:lnTo>
                    <a:pt x="4572" y="131064"/>
                  </a:lnTo>
                  <a:lnTo>
                    <a:pt x="135636" y="131064"/>
                  </a:lnTo>
                  <a:lnTo>
                    <a:pt x="135636" y="135636"/>
                  </a:lnTo>
                  <a:lnTo>
                    <a:pt x="131064" y="135636"/>
                  </a:lnTo>
                  <a:lnTo>
                    <a:pt x="131064" y="4572"/>
                  </a:lnTo>
                  <a:lnTo>
                    <a:pt x="135636" y="4572"/>
                  </a:lnTo>
                  <a:lnTo>
                    <a:pt x="135636" y="9144"/>
                  </a:lnTo>
                  <a:lnTo>
                    <a:pt x="4572" y="9144"/>
                  </a:lnTo>
                  <a:close/>
                </a:path>
              </a:pathLst>
            </a:custGeom>
            <a:solidFill>
              <a:srgbClr val="000000"/>
            </a:solidFill>
          </p:spPr>
        </p:sp>
        <p:sp>
          <p:nvSpPr>
            <p:cNvPr name="Freeform 14" id="14"/>
            <p:cNvSpPr/>
            <p:nvPr/>
          </p:nvSpPr>
          <p:spPr>
            <a:xfrm flipH="false" flipV="false" rot="0">
              <a:off x="77216" y="711200"/>
              <a:ext cx="131064" cy="131064"/>
            </a:xfrm>
            <a:custGeom>
              <a:avLst/>
              <a:gdLst/>
              <a:ahLst/>
              <a:cxnLst/>
              <a:rect r="r" b="b" t="t" l="l"/>
              <a:pathLst>
                <a:path h="131064" w="131064">
                  <a:moveTo>
                    <a:pt x="0" y="0"/>
                  </a:moveTo>
                  <a:lnTo>
                    <a:pt x="131064" y="0"/>
                  </a:lnTo>
                  <a:lnTo>
                    <a:pt x="131064" y="131064"/>
                  </a:lnTo>
                  <a:lnTo>
                    <a:pt x="0" y="131064"/>
                  </a:lnTo>
                  <a:close/>
                </a:path>
              </a:pathLst>
            </a:custGeom>
            <a:solidFill>
              <a:srgbClr val="000000">
                <a:alpha val="0"/>
              </a:srgbClr>
            </a:solidFill>
          </p:spPr>
        </p:sp>
        <p:sp>
          <p:nvSpPr>
            <p:cNvPr name="Freeform 15" id="15"/>
            <p:cNvSpPr/>
            <p:nvPr/>
          </p:nvSpPr>
          <p:spPr>
            <a:xfrm flipH="false" flipV="false" rot="0">
              <a:off x="72644" y="706628"/>
              <a:ext cx="140208" cy="140208"/>
            </a:xfrm>
            <a:custGeom>
              <a:avLst/>
              <a:gdLst/>
              <a:ahLst/>
              <a:cxnLst/>
              <a:rect r="r" b="b" t="t" l="l"/>
              <a:pathLst>
                <a:path h="140208" w="140208">
                  <a:moveTo>
                    <a:pt x="4572" y="0"/>
                  </a:moveTo>
                  <a:lnTo>
                    <a:pt x="135636" y="0"/>
                  </a:lnTo>
                  <a:lnTo>
                    <a:pt x="140208" y="0"/>
                  </a:lnTo>
                  <a:lnTo>
                    <a:pt x="140208" y="4572"/>
                  </a:lnTo>
                  <a:lnTo>
                    <a:pt x="140208" y="135636"/>
                  </a:lnTo>
                  <a:lnTo>
                    <a:pt x="140208" y="140208"/>
                  </a:lnTo>
                  <a:lnTo>
                    <a:pt x="135636" y="140208"/>
                  </a:lnTo>
                  <a:lnTo>
                    <a:pt x="4572" y="140208"/>
                  </a:lnTo>
                  <a:lnTo>
                    <a:pt x="0" y="140208"/>
                  </a:lnTo>
                  <a:lnTo>
                    <a:pt x="0" y="135636"/>
                  </a:lnTo>
                  <a:lnTo>
                    <a:pt x="0" y="4572"/>
                  </a:lnTo>
                  <a:lnTo>
                    <a:pt x="0" y="0"/>
                  </a:lnTo>
                  <a:lnTo>
                    <a:pt x="4572" y="0"/>
                  </a:lnTo>
                  <a:moveTo>
                    <a:pt x="4572" y="9144"/>
                  </a:moveTo>
                  <a:lnTo>
                    <a:pt x="4572" y="4572"/>
                  </a:lnTo>
                  <a:lnTo>
                    <a:pt x="9144" y="4572"/>
                  </a:lnTo>
                  <a:lnTo>
                    <a:pt x="9144" y="135636"/>
                  </a:lnTo>
                  <a:lnTo>
                    <a:pt x="4572" y="135636"/>
                  </a:lnTo>
                  <a:lnTo>
                    <a:pt x="4572" y="131064"/>
                  </a:lnTo>
                  <a:lnTo>
                    <a:pt x="135636" y="131064"/>
                  </a:lnTo>
                  <a:lnTo>
                    <a:pt x="135636" y="135636"/>
                  </a:lnTo>
                  <a:lnTo>
                    <a:pt x="131064" y="135636"/>
                  </a:lnTo>
                  <a:lnTo>
                    <a:pt x="131064" y="4572"/>
                  </a:lnTo>
                  <a:lnTo>
                    <a:pt x="135636" y="4572"/>
                  </a:lnTo>
                  <a:lnTo>
                    <a:pt x="135636" y="9144"/>
                  </a:lnTo>
                  <a:lnTo>
                    <a:pt x="4572" y="9144"/>
                  </a:lnTo>
                  <a:close/>
                </a:path>
              </a:pathLst>
            </a:custGeom>
            <a:solidFill>
              <a:srgbClr val="000000"/>
            </a:solidFill>
          </p:spPr>
        </p:sp>
        <p:sp>
          <p:nvSpPr>
            <p:cNvPr name="Freeform 16" id="16"/>
            <p:cNvSpPr/>
            <p:nvPr/>
          </p:nvSpPr>
          <p:spPr>
            <a:xfrm flipH="false" flipV="false" rot="0">
              <a:off x="77216" y="872744"/>
              <a:ext cx="131064" cy="131064"/>
            </a:xfrm>
            <a:custGeom>
              <a:avLst/>
              <a:gdLst/>
              <a:ahLst/>
              <a:cxnLst/>
              <a:rect r="r" b="b" t="t" l="l"/>
              <a:pathLst>
                <a:path h="131064" w="131064">
                  <a:moveTo>
                    <a:pt x="0" y="0"/>
                  </a:moveTo>
                  <a:lnTo>
                    <a:pt x="131064" y="0"/>
                  </a:lnTo>
                  <a:lnTo>
                    <a:pt x="131064" y="131064"/>
                  </a:lnTo>
                  <a:lnTo>
                    <a:pt x="0" y="131064"/>
                  </a:lnTo>
                  <a:close/>
                </a:path>
              </a:pathLst>
            </a:custGeom>
            <a:solidFill>
              <a:srgbClr val="000000">
                <a:alpha val="0"/>
              </a:srgbClr>
            </a:solidFill>
          </p:spPr>
        </p:sp>
        <p:sp>
          <p:nvSpPr>
            <p:cNvPr name="Freeform 17" id="17"/>
            <p:cNvSpPr/>
            <p:nvPr/>
          </p:nvSpPr>
          <p:spPr>
            <a:xfrm flipH="false" flipV="false" rot="0">
              <a:off x="72644" y="868172"/>
              <a:ext cx="140208" cy="140208"/>
            </a:xfrm>
            <a:custGeom>
              <a:avLst/>
              <a:gdLst/>
              <a:ahLst/>
              <a:cxnLst/>
              <a:rect r="r" b="b" t="t" l="l"/>
              <a:pathLst>
                <a:path h="140208" w="140208">
                  <a:moveTo>
                    <a:pt x="4572" y="0"/>
                  </a:moveTo>
                  <a:lnTo>
                    <a:pt x="135636" y="0"/>
                  </a:lnTo>
                  <a:lnTo>
                    <a:pt x="140208" y="0"/>
                  </a:lnTo>
                  <a:lnTo>
                    <a:pt x="140208" y="4572"/>
                  </a:lnTo>
                  <a:lnTo>
                    <a:pt x="140208" y="135636"/>
                  </a:lnTo>
                  <a:lnTo>
                    <a:pt x="140208" y="140208"/>
                  </a:lnTo>
                  <a:lnTo>
                    <a:pt x="135636" y="140208"/>
                  </a:lnTo>
                  <a:lnTo>
                    <a:pt x="4572" y="140208"/>
                  </a:lnTo>
                  <a:lnTo>
                    <a:pt x="0" y="140208"/>
                  </a:lnTo>
                  <a:lnTo>
                    <a:pt x="0" y="135636"/>
                  </a:lnTo>
                  <a:lnTo>
                    <a:pt x="0" y="4572"/>
                  </a:lnTo>
                  <a:lnTo>
                    <a:pt x="0" y="0"/>
                  </a:lnTo>
                  <a:lnTo>
                    <a:pt x="4572" y="0"/>
                  </a:lnTo>
                  <a:moveTo>
                    <a:pt x="4572" y="9144"/>
                  </a:moveTo>
                  <a:lnTo>
                    <a:pt x="4572" y="4572"/>
                  </a:lnTo>
                  <a:lnTo>
                    <a:pt x="9144" y="4572"/>
                  </a:lnTo>
                  <a:lnTo>
                    <a:pt x="9144" y="135636"/>
                  </a:lnTo>
                  <a:lnTo>
                    <a:pt x="4572" y="135636"/>
                  </a:lnTo>
                  <a:lnTo>
                    <a:pt x="4572" y="131064"/>
                  </a:lnTo>
                  <a:lnTo>
                    <a:pt x="135636" y="131064"/>
                  </a:lnTo>
                  <a:lnTo>
                    <a:pt x="135636" y="135636"/>
                  </a:lnTo>
                  <a:lnTo>
                    <a:pt x="131064" y="135636"/>
                  </a:lnTo>
                  <a:lnTo>
                    <a:pt x="131064" y="4572"/>
                  </a:lnTo>
                  <a:lnTo>
                    <a:pt x="135636" y="4572"/>
                  </a:lnTo>
                  <a:lnTo>
                    <a:pt x="135636" y="9144"/>
                  </a:lnTo>
                  <a:lnTo>
                    <a:pt x="4572" y="9144"/>
                  </a:lnTo>
                  <a:close/>
                </a:path>
              </a:pathLst>
            </a:custGeom>
            <a:solidFill>
              <a:srgbClr val="000000"/>
            </a:solidFill>
          </p:spPr>
        </p:sp>
        <p:sp>
          <p:nvSpPr>
            <p:cNvPr name="Freeform 18" id="18"/>
            <p:cNvSpPr/>
            <p:nvPr/>
          </p:nvSpPr>
          <p:spPr>
            <a:xfrm flipH="false" flipV="false" rot="0">
              <a:off x="77216" y="1031240"/>
              <a:ext cx="131064" cy="131064"/>
            </a:xfrm>
            <a:custGeom>
              <a:avLst/>
              <a:gdLst/>
              <a:ahLst/>
              <a:cxnLst/>
              <a:rect r="r" b="b" t="t" l="l"/>
              <a:pathLst>
                <a:path h="131064" w="131064">
                  <a:moveTo>
                    <a:pt x="0" y="0"/>
                  </a:moveTo>
                  <a:lnTo>
                    <a:pt x="131064" y="0"/>
                  </a:lnTo>
                  <a:lnTo>
                    <a:pt x="131064" y="131064"/>
                  </a:lnTo>
                  <a:lnTo>
                    <a:pt x="0" y="131064"/>
                  </a:lnTo>
                  <a:close/>
                </a:path>
              </a:pathLst>
            </a:custGeom>
            <a:solidFill>
              <a:srgbClr val="000000">
                <a:alpha val="0"/>
              </a:srgbClr>
            </a:solidFill>
          </p:spPr>
        </p:sp>
        <p:sp>
          <p:nvSpPr>
            <p:cNvPr name="Freeform 19" id="19"/>
            <p:cNvSpPr/>
            <p:nvPr/>
          </p:nvSpPr>
          <p:spPr>
            <a:xfrm flipH="false" flipV="false" rot="0">
              <a:off x="72644" y="1026668"/>
              <a:ext cx="140208" cy="140208"/>
            </a:xfrm>
            <a:custGeom>
              <a:avLst/>
              <a:gdLst/>
              <a:ahLst/>
              <a:cxnLst/>
              <a:rect r="r" b="b" t="t" l="l"/>
              <a:pathLst>
                <a:path h="140208" w="140208">
                  <a:moveTo>
                    <a:pt x="4572" y="0"/>
                  </a:moveTo>
                  <a:lnTo>
                    <a:pt x="135636" y="0"/>
                  </a:lnTo>
                  <a:lnTo>
                    <a:pt x="140208" y="0"/>
                  </a:lnTo>
                  <a:lnTo>
                    <a:pt x="140208" y="4572"/>
                  </a:lnTo>
                  <a:lnTo>
                    <a:pt x="140208" y="135636"/>
                  </a:lnTo>
                  <a:lnTo>
                    <a:pt x="140208" y="140208"/>
                  </a:lnTo>
                  <a:lnTo>
                    <a:pt x="135636" y="140208"/>
                  </a:lnTo>
                  <a:lnTo>
                    <a:pt x="4572" y="140208"/>
                  </a:lnTo>
                  <a:lnTo>
                    <a:pt x="0" y="140208"/>
                  </a:lnTo>
                  <a:lnTo>
                    <a:pt x="0" y="135636"/>
                  </a:lnTo>
                  <a:lnTo>
                    <a:pt x="0" y="4572"/>
                  </a:lnTo>
                  <a:lnTo>
                    <a:pt x="0" y="0"/>
                  </a:lnTo>
                  <a:lnTo>
                    <a:pt x="4572" y="0"/>
                  </a:lnTo>
                  <a:moveTo>
                    <a:pt x="4572" y="9144"/>
                  </a:moveTo>
                  <a:lnTo>
                    <a:pt x="4572" y="4572"/>
                  </a:lnTo>
                  <a:lnTo>
                    <a:pt x="9144" y="4572"/>
                  </a:lnTo>
                  <a:lnTo>
                    <a:pt x="9144" y="135636"/>
                  </a:lnTo>
                  <a:lnTo>
                    <a:pt x="4572" y="135636"/>
                  </a:lnTo>
                  <a:lnTo>
                    <a:pt x="4572" y="131064"/>
                  </a:lnTo>
                  <a:lnTo>
                    <a:pt x="135636" y="131064"/>
                  </a:lnTo>
                  <a:lnTo>
                    <a:pt x="135636" y="135636"/>
                  </a:lnTo>
                  <a:lnTo>
                    <a:pt x="131064" y="135636"/>
                  </a:lnTo>
                  <a:lnTo>
                    <a:pt x="131064" y="4572"/>
                  </a:lnTo>
                  <a:lnTo>
                    <a:pt x="135636" y="4572"/>
                  </a:lnTo>
                  <a:lnTo>
                    <a:pt x="135636" y="9144"/>
                  </a:lnTo>
                  <a:lnTo>
                    <a:pt x="4572" y="9144"/>
                  </a:lnTo>
                  <a:close/>
                </a:path>
              </a:pathLst>
            </a:custGeom>
            <a:solidFill>
              <a:srgbClr val="000000"/>
            </a:solidFill>
          </p:spPr>
        </p:sp>
        <p:sp>
          <p:nvSpPr>
            <p:cNvPr name="Freeform 20" id="20"/>
            <p:cNvSpPr/>
            <p:nvPr/>
          </p:nvSpPr>
          <p:spPr>
            <a:xfrm flipH="false" flipV="false" rot="0">
              <a:off x="77216" y="1192784"/>
              <a:ext cx="131064" cy="131064"/>
            </a:xfrm>
            <a:custGeom>
              <a:avLst/>
              <a:gdLst/>
              <a:ahLst/>
              <a:cxnLst/>
              <a:rect r="r" b="b" t="t" l="l"/>
              <a:pathLst>
                <a:path h="131064" w="131064">
                  <a:moveTo>
                    <a:pt x="0" y="0"/>
                  </a:moveTo>
                  <a:lnTo>
                    <a:pt x="131064" y="0"/>
                  </a:lnTo>
                  <a:lnTo>
                    <a:pt x="131064" y="131064"/>
                  </a:lnTo>
                  <a:lnTo>
                    <a:pt x="0" y="131064"/>
                  </a:lnTo>
                  <a:close/>
                </a:path>
              </a:pathLst>
            </a:custGeom>
            <a:solidFill>
              <a:srgbClr val="000000">
                <a:alpha val="0"/>
              </a:srgbClr>
            </a:solidFill>
          </p:spPr>
        </p:sp>
        <p:sp>
          <p:nvSpPr>
            <p:cNvPr name="Freeform 21" id="21"/>
            <p:cNvSpPr/>
            <p:nvPr/>
          </p:nvSpPr>
          <p:spPr>
            <a:xfrm flipH="false" flipV="false" rot="0">
              <a:off x="72644" y="1188212"/>
              <a:ext cx="140208" cy="140208"/>
            </a:xfrm>
            <a:custGeom>
              <a:avLst/>
              <a:gdLst/>
              <a:ahLst/>
              <a:cxnLst/>
              <a:rect r="r" b="b" t="t" l="l"/>
              <a:pathLst>
                <a:path h="140208" w="140208">
                  <a:moveTo>
                    <a:pt x="4572" y="0"/>
                  </a:moveTo>
                  <a:lnTo>
                    <a:pt x="135636" y="0"/>
                  </a:lnTo>
                  <a:lnTo>
                    <a:pt x="140208" y="0"/>
                  </a:lnTo>
                  <a:lnTo>
                    <a:pt x="140208" y="4572"/>
                  </a:lnTo>
                  <a:lnTo>
                    <a:pt x="140208" y="135636"/>
                  </a:lnTo>
                  <a:lnTo>
                    <a:pt x="140208" y="140208"/>
                  </a:lnTo>
                  <a:lnTo>
                    <a:pt x="135636" y="140208"/>
                  </a:lnTo>
                  <a:lnTo>
                    <a:pt x="4572" y="140208"/>
                  </a:lnTo>
                  <a:lnTo>
                    <a:pt x="0" y="140208"/>
                  </a:lnTo>
                  <a:lnTo>
                    <a:pt x="0" y="135636"/>
                  </a:lnTo>
                  <a:lnTo>
                    <a:pt x="0" y="4572"/>
                  </a:lnTo>
                  <a:lnTo>
                    <a:pt x="0" y="0"/>
                  </a:lnTo>
                  <a:lnTo>
                    <a:pt x="4572" y="0"/>
                  </a:lnTo>
                  <a:moveTo>
                    <a:pt x="4572" y="9144"/>
                  </a:moveTo>
                  <a:lnTo>
                    <a:pt x="4572" y="4572"/>
                  </a:lnTo>
                  <a:lnTo>
                    <a:pt x="9144" y="4572"/>
                  </a:lnTo>
                  <a:lnTo>
                    <a:pt x="9144" y="135636"/>
                  </a:lnTo>
                  <a:lnTo>
                    <a:pt x="4572" y="135636"/>
                  </a:lnTo>
                  <a:lnTo>
                    <a:pt x="4572" y="131064"/>
                  </a:lnTo>
                  <a:lnTo>
                    <a:pt x="135636" y="131064"/>
                  </a:lnTo>
                  <a:lnTo>
                    <a:pt x="135636" y="135636"/>
                  </a:lnTo>
                  <a:lnTo>
                    <a:pt x="131064" y="135636"/>
                  </a:lnTo>
                  <a:lnTo>
                    <a:pt x="131064" y="4572"/>
                  </a:lnTo>
                  <a:lnTo>
                    <a:pt x="135636" y="4572"/>
                  </a:lnTo>
                  <a:lnTo>
                    <a:pt x="135636" y="9144"/>
                  </a:lnTo>
                  <a:lnTo>
                    <a:pt x="4572" y="9144"/>
                  </a:lnTo>
                  <a:close/>
                </a:path>
              </a:pathLst>
            </a:custGeom>
            <a:solidFill>
              <a:srgbClr val="000000"/>
            </a:solidFill>
          </p:spPr>
        </p:sp>
        <p:sp>
          <p:nvSpPr>
            <p:cNvPr name="Freeform 22" id="22"/>
            <p:cNvSpPr/>
            <p:nvPr/>
          </p:nvSpPr>
          <p:spPr>
            <a:xfrm flipH="false" flipV="false" rot="0">
              <a:off x="77216" y="1354328"/>
              <a:ext cx="131064" cy="131064"/>
            </a:xfrm>
            <a:custGeom>
              <a:avLst/>
              <a:gdLst/>
              <a:ahLst/>
              <a:cxnLst/>
              <a:rect r="r" b="b" t="t" l="l"/>
              <a:pathLst>
                <a:path h="131064" w="131064">
                  <a:moveTo>
                    <a:pt x="0" y="0"/>
                  </a:moveTo>
                  <a:lnTo>
                    <a:pt x="131064" y="0"/>
                  </a:lnTo>
                  <a:lnTo>
                    <a:pt x="131064" y="131064"/>
                  </a:lnTo>
                  <a:lnTo>
                    <a:pt x="0" y="131064"/>
                  </a:lnTo>
                  <a:close/>
                </a:path>
              </a:pathLst>
            </a:custGeom>
            <a:solidFill>
              <a:srgbClr val="000000">
                <a:alpha val="0"/>
              </a:srgbClr>
            </a:solidFill>
          </p:spPr>
        </p:sp>
        <p:sp>
          <p:nvSpPr>
            <p:cNvPr name="Freeform 23" id="23"/>
            <p:cNvSpPr/>
            <p:nvPr/>
          </p:nvSpPr>
          <p:spPr>
            <a:xfrm flipH="false" flipV="false" rot="0">
              <a:off x="72644" y="1349756"/>
              <a:ext cx="140208" cy="140208"/>
            </a:xfrm>
            <a:custGeom>
              <a:avLst/>
              <a:gdLst/>
              <a:ahLst/>
              <a:cxnLst/>
              <a:rect r="r" b="b" t="t" l="l"/>
              <a:pathLst>
                <a:path h="140208" w="140208">
                  <a:moveTo>
                    <a:pt x="4572" y="0"/>
                  </a:moveTo>
                  <a:lnTo>
                    <a:pt x="135636" y="0"/>
                  </a:lnTo>
                  <a:lnTo>
                    <a:pt x="140208" y="0"/>
                  </a:lnTo>
                  <a:lnTo>
                    <a:pt x="140208" y="4572"/>
                  </a:lnTo>
                  <a:lnTo>
                    <a:pt x="140208" y="135636"/>
                  </a:lnTo>
                  <a:lnTo>
                    <a:pt x="140208" y="140208"/>
                  </a:lnTo>
                  <a:lnTo>
                    <a:pt x="135636" y="140208"/>
                  </a:lnTo>
                  <a:lnTo>
                    <a:pt x="4572" y="140208"/>
                  </a:lnTo>
                  <a:lnTo>
                    <a:pt x="0" y="140208"/>
                  </a:lnTo>
                  <a:lnTo>
                    <a:pt x="0" y="135636"/>
                  </a:lnTo>
                  <a:lnTo>
                    <a:pt x="0" y="4572"/>
                  </a:lnTo>
                  <a:lnTo>
                    <a:pt x="0" y="0"/>
                  </a:lnTo>
                  <a:lnTo>
                    <a:pt x="4572" y="0"/>
                  </a:lnTo>
                  <a:moveTo>
                    <a:pt x="4572" y="9144"/>
                  </a:moveTo>
                  <a:lnTo>
                    <a:pt x="4572" y="4572"/>
                  </a:lnTo>
                  <a:lnTo>
                    <a:pt x="9144" y="4572"/>
                  </a:lnTo>
                  <a:lnTo>
                    <a:pt x="9144" y="135636"/>
                  </a:lnTo>
                  <a:lnTo>
                    <a:pt x="4572" y="135636"/>
                  </a:lnTo>
                  <a:lnTo>
                    <a:pt x="4572" y="131064"/>
                  </a:lnTo>
                  <a:lnTo>
                    <a:pt x="135636" y="131064"/>
                  </a:lnTo>
                  <a:lnTo>
                    <a:pt x="135636" y="135636"/>
                  </a:lnTo>
                  <a:lnTo>
                    <a:pt x="131064" y="135636"/>
                  </a:lnTo>
                  <a:lnTo>
                    <a:pt x="131064" y="4572"/>
                  </a:lnTo>
                  <a:lnTo>
                    <a:pt x="135636" y="4572"/>
                  </a:lnTo>
                  <a:lnTo>
                    <a:pt x="135636" y="9144"/>
                  </a:lnTo>
                  <a:lnTo>
                    <a:pt x="4572" y="9144"/>
                  </a:lnTo>
                  <a:close/>
                </a:path>
              </a:pathLst>
            </a:custGeom>
            <a:solidFill>
              <a:srgbClr val="000000"/>
            </a:solidFill>
          </p:spPr>
        </p:sp>
        <p:sp>
          <p:nvSpPr>
            <p:cNvPr name="Freeform 24" id="24"/>
            <p:cNvSpPr/>
            <p:nvPr/>
          </p:nvSpPr>
          <p:spPr>
            <a:xfrm flipH="false" flipV="false" rot="0">
              <a:off x="77216" y="1515872"/>
              <a:ext cx="131064" cy="131064"/>
            </a:xfrm>
            <a:custGeom>
              <a:avLst/>
              <a:gdLst/>
              <a:ahLst/>
              <a:cxnLst/>
              <a:rect r="r" b="b" t="t" l="l"/>
              <a:pathLst>
                <a:path h="131064" w="131064">
                  <a:moveTo>
                    <a:pt x="0" y="0"/>
                  </a:moveTo>
                  <a:lnTo>
                    <a:pt x="131064" y="0"/>
                  </a:lnTo>
                  <a:lnTo>
                    <a:pt x="131064" y="131064"/>
                  </a:lnTo>
                  <a:lnTo>
                    <a:pt x="0" y="131064"/>
                  </a:lnTo>
                  <a:close/>
                </a:path>
              </a:pathLst>
            </a:custGeom>
            <a:solidFill>
              <a:srgbClr val="000000">
                <a:alpha val="0"/>
              </a:srgbClr>
            </a:solidFill>
          </p:spPr>
        </p:sp>
        <p:sp>
          <p:nvSpPr>
            <p:cNvPr name="Freeform 25" id="25"/>
            <p:cNvSpPr/>
            <p:nvPr/>
          </p:nvSpPr>
          <p:spPr>
            <a:xfrm flipH="false" flipV="false" rot="0">
              <a:off x="72644" y="1511300"/>
              <a:ext cx="140208" cy="140208"/>
            </a:xfrm>
            <a:custGeom>
              <a:avLst/>
              <a:gdLst/>
              <a:ahLst/>
              <a:cxnLst/>
              <a:rect r="r" b="b" t="t" l="l"/>
              <a:pathLst>
                <a:path h="140208" w="140208">
                  <a:moveTo>
                    <a:pt x="4572" y="0"/>
                  </a:moveTo>
                  <a:lnTo>
                    <a:pt x="135636" y="0"/>
                  </a:lnTo>
                  <a:lnTo>
                    <a:pt x="140208" y="0"/>
                  </a:lnTo>
                  <a:lnTo>
                    <a:pt x="140208" y="4572"/>
                  </a:lnTo>
                  <a:lnTo>
                    <a:pt x="140208" y="135636"/>
                  </a:lnTo>
                  <a:lnTo>
                    <a:pt x="140208" y="140208"/>
                  </a:lnTo>
                  <a:lnTo>
                    <a:pt x="135636" y="140208"/>
                  </a:lnTo>
                  <a:lnTo>
                    <a:pt x="4572" y="140208"/>
                  </a:lnTo>
                  <a:lnTo>
                    <a:pt x="0" y="140208"/>
                  </a:lnTo>
                  <a:lnTo>
                    <a:pt x="0" y="135636"/>
                  </a:lnTo>
                  <a:lnTo>
                    <a:pt x="0" y="4572"/>
                  </a:lnTo>
                  <a:lnTo>
                    <a:pt x="0" y="0"/>
                  </a:lnTo>
                  <a:lnTo>
                    <a:pt x="4572" y="0"/>
                  </a:lnTo>
                  <a:moveTo>
                    <a:pt x="4572" y="9144"/>
                  </a:moveTo>
                  <a:lnTo>
                    <a:pt x="4572" y="4572"/>
                  </a:lnTo>
                  <a:lnTo>
                    <a:pt x="9144" y="4572"/>
                  </a:lnTo>
                  <a:lnTo>
                    <a:pt x="9144" y="135636"/>
                  </a:lnTo>
                  <a:lnTo>
                    <a:pt x="4572" y="135636"/>
                  </a:lnTo>
                  <a:lnTo>
                    <a:pt x="4572" y="131064"/>
                  </a:lnTo>
                  <a:lnTo>
                    <a:pt x="135636" y="131064"/>
                  </a:lnTo>
                  <a:lnTo>
                    <a:pt x="135636" y="135636"/>
                  </a:lnTo>
                  <a:lnTo>
                    <a:pt x="131064" y="135636"/>
                  </a:lnTo>
                  <a:lnTo>
                    <a:pt x="131064" y="4572"/>
                  </a:lnTo>
                  <a:lnTo>
                    <a:pt x="135636" y="4572"/>
                  </a:lnTo>
                  <a:lnTo>
                    <a:pt x="135636" y="9144"/>
                  </a:lnTo>
                  <a:lnTo>
                    <a:pt x="4572" y="9144"/>
                  </a:lnTo>
                  <a:close/>
                </a:path>
              </a:pathLst>
            </a:custGeom>
            <a:solidFill>
              <a:srgbClr val="000000"/>
            </a:solidFill>
          </p:spPr>
        </p:sp>
        <p:sp>
          <p:nvSpPr>
            <p:cNvPr name="Freeform 26" id="26"/>
            <p:cNvSpPr/>
            <p:nvPr/>
          </p:nvSpPr>
          <p:spPr>
            <a:xfrm flipH="false" flipV="false" rot="0">
              <a:off x="77216" y="1674368"/>
              <a:ext cx="131064" cy="131064"/>
            </a:xfrm>
            <a:custGeom>
              <a:avLst/>
              <a:gdLst/>
              <a:ahLst/>
              <a:cxnLst/>
              <a:rect r="r" b="b" t="t" l="l"/>
              <a:pathLst>
                <a:path h="131064" w="131064">
                  <a:moveTo>
                    <a:pt x="0" y="0"/>
                  </a:moveTo>
                  <a:lnTo>
                    <a:pt x="131064" y="0"/>
                  </a:lnTo>
                  <a:lnTo>
                    <a:pt x="131064" y="131064"/>
                  </a:lnTo>
                  <a:lnTo>
                    <a:pt x="0" y="131064"/>
                  </a:lnTo>
                  <a:close/>
                </a:path>
              </a:pathLst>
            </a:custGeom>
            <a:solidFill>
              <a:srgbClr val="000000">
                <a:alpha val="0"/>
              </a:srgbClr>
            </a:solidFill>
          </p:spPr>
        </p:sp>
        <p:sp>
          <p:nvSpPr>
            <p:cNvPr name="Freeform 27" id="27"/>
            <p:cNvSpPr/>
            <p:nvPr/>
          </p:nvSpPr>
          <p:spPr>
            <a:xfrm flipH="false" flipV="false" rot="0">
              <a:off x="72644" y="1669796"/>
              <a:ext cx="140208" cy="140208"/>
            </a:xfrm>
            <a:custGeom>
              <a:avLst/>
              <a:gdLst/>
              <a:ahLst/>
              <a:cxnLst/>
              <a:rect r="r" b="b" t="t" l="l"/>
              <a:pathLst>
                <a:path h="140208" w="140208">
                  <a:moveTo>
                    <a:pt x="4572" y="0"/>
                  </a:moveTo>
                  <a:lnTo>
                    <a:pt x="135636" y="0"/>
                  </a:lnTo>
                  <a:lnTo>
                    <a:pt x="140208" y="0"/>
                  </a:lnTo>
                  <a:lnTo>
                    <a:pt x="140208" y="4572"/>
                  </a:lnTo>
                  <a:lnTo>
                    <a:pt x="140208" y="135636"/>
                  </a:lnTo>
                  <a:lnTo>
                    <a:pt x="140208" y="140208"/>
                  </a:lnTo>
                  <a:lnTo>
                    <a:pt x="135636" y="140208"/>
                  </a:lnTo>
                  <a:lnTo>
                    <a:pt x="4572" y="140208"/>
                  </a:lnTo>
                  <a:lnTo>
                    <a:pt x="0" y="140208"/>
                  </a:lnTo>
                  <a:lnTo>
                    <a:pt x="0" y="135636"/>
                  </a:lnTo>
                  <a:lnTo>
                    <a:pt x="0" y="4572"/>
                  </a:lnTo>
                  <a:lnTo>
                    <a:pt x="0" y="0"/>
                  </a:lnTo>
                  <a:lnTo>
                    <a:pt x="4572" y="0"/>
                  </a:lnTo>
                  <a:moveTo>
                    <a:pt x="4572" y="9144"/>
                  </a:moveTo>
                  <a:lnTo>
                    <a:pt x="4572" y="4572"/>
                  </a:lnTo>
                  <a:lnTo>
                    <a:pt x="9144" y="4572"/>
                  </a:lnTo>
                  <a:lnTo>
                    <a:pt x="9144" y="135636"/>
                  </a:lnTo>
                  <a:lnTo>
                    <a:pt x="4572" y="135636"/>
                  </a:lnTo>
                  <a:lnTo>
                    <a:pt x="4572" y="131064"/>
                  </a:lnTo>
                  <a:lnTo>
                    <a:pt x="135636" y="131064"/>
                  </a:lnTo>
                  <a:lnTo>
                    <a:pt x="135636" y="135636"/>
                  </a:lnTo>
                  <a:lnTo>
                    <a:pt x="131064" y="135636"/>
                  </a:lnTo>
                  <a:lnTo>
                    <a:pt x="131064" y="4572"/>
                  </a:lnTo>
                  <a:lnTo>
                    <a:pt x="135636" y="4572"/>
                  </a:lnTo>
                  <a:lnTo>
                    <a:pt x="135636" y="9144"/>
                  </a:lnTo>
                  <a:lnTo>
                    <a:pt x="4572" y="9144"/>
                  </a:lnTo>
                  <a:close/>
                </a:path>
              </a:pathLst>
            </a:custGeom>
            <a:solidFill>
              <a:srgbClr val="000000"/>
            </a:solidFill>
          </p:spPr>
        </p:sp>
        <p:sp>
          <p:nvSpPr>
            <p:cNvPr name="Freeform 28" id="28"/>
            <p:cNvSpPr/>
            <p:nvPr/>
          </p:nvSpPr>
          <p:spPr>
            <a:xfrm flipH="false" flipV="false" rot="0">
              <a:off x="77216" y="1835912"/>
              <a:ext cx="131064" cy="131064"/>
            </a:xfrm>
            <a:custGeom>
              <a:avLst/>
              <a:gdLst/>
              <a:ahLst/>
              <a:cxnLst/>
              <a:rect r="r" b="b" t="t" l="l"/>
              <a:pathLst>
                <a:path h="131064" w="131064">
                  <a:moveTo>
                    <a:pt x="0" y="0"/>
                  </a:moveTo>
                  <a:lnTo>
                    <a:pt x="131064" y="0"/>
                  </a:lnTo>
                  <a:lnTo>
                    <a:pt x="131064" y="131064"/>
                  </a:lnTo>
                  <a:lnTo>
                    <a:pt x="0" y="131064"/>
                  </a:lnTo>
                  <a:close/>
                </a:path>
              </a:pathLst>
            </a:custGeom>
            <a:solidFill>
              <a:srgbClr val="000000">
                <a:alpha val="0"/>
              </a:srgbClr>
            </a:solidFill>
          </p:spPr>
        </p:sp>
        <p:sp>
          <p:nvSpPr>
            <p:cNvPr name="Freeform 29" id="29"/>
            <p:cNvSpPr/>
            <p:nvPr/>
          </p:nvSpPr>
          <p:spPr>
            <a:xfrm flipH="false" flipV="false" rot="0">
              <a:off x="72644" y="1831340"/>
              <a:ext cx="140208" cy="140208"/>
            </a:xfrm>
            <a:custGeom>
              <a:avLst/>
              <a:gdLst/>
              <a:ahLst/>
              <a:cxnLst/>
              <a:rect r="r" b="b" t="t" l="l"/>
              <a:pathLst>
                <a:path h="140208" w="140208">
                  <a:moveTo>
                    <a:pt x="4572" y="0"/>
                  </a:moveTo>
                  <a:lnTo>
                    <a:pt x="135636" y="0"/>
                  </a:lnTo>
                  <a:lnTo>
                    <a:pt x="140208" y="0"/>
                  </a:lnTo>
                  <a:lnTo>
                    <a:pt x="140208" y="4572"/>
                  </a:lnTo>
                  <a:lnTo>
                    <a:pt x="140208" y="135636"/>
                  </a:lnTo>
                  <a:lnTo>
                    <a:pt x="140208" y="140208"/>
                  </a:lnTo>
                  <a:lnTo>
                    <a:pt x="135636" y="140208"/>
                  </a:lnTo>
                  <a:lnTo>
                    <a:pt x="4572" y="140208"/>
                  </a:lnTo>
                  <a:lnTo>
                    <a:pt x="0" y="140208"/>
                  </a:lnTo>
                  <a:lnTo>
                    <a:pt x="0" y="135636"/>
                  </a:lnTo>
                  <a:lnTo>
                    <a:pt x="0" y="4572"/>
                  </a:lnTo>
                  <a:lnTo>
                    <a:pt x="0" y="0"/>
                  </a:lnTo>
                  <a:lnTo>
                    <a:pt x="4572" y="0"/>
                  </a:lnTo>
                  <a:moveTo>
                    <a:pt x="4572" y="9144"/>
                  </a:moveTo>
                  <a:lnTo>
                    <a:pt x="4572" y="4572"/>
                  </a:lnTo>
                  <a:lnTo>
                    <a:pt x="9144" y="4572"/>
                  </a:lnTo>
                  <a:lnTo>
                    <a:pt x="9144" y="135636"/>
                  </a:lnTo>
                  <a:lnTo>
                    <a:pt x="4572" y="135636"/>
                  </a:lnTo>
                  <a:lnTo>
                    <a:pt x="4572" y="131064"/>
                  </a:lnTo>
                  <a:lnTo>
                    <a:pt x="135636" y="131064"/>
                  </a:lnTo>
                  <a:lnTo>
                    <a:pt x="135636" y="135636"/>
                  </a:lnTo>
                  <a:lnTo>
                    <a:pt x="131064" y="135636"/>
                  </a:lnTo>
                  <a:lnTo>
                    <a:pt x="131064" y="4572"/>
                  </a:lnTo>
                  <a:lnTo>
                    <a:pt x="135636" y="4572"/>
                  </a:lnTo>
                  <a:lnTo>
                    <a:pt x="135636" y="9144"/>
                  </a:lnTo>
                  <a:lnTo>
                    <a:pt x="4572" y="9144"/>
                  </a:lnTo>
                  <a:close/>
                </a:path>
              </a:pathLst>
            </a:custGeom>
            <a:solidFill>
              <a:srgbClr val="000000"/>
            </a:solidFill>
          </p:spPr>
        </p:sp>
        <p:sp>
          <p:nvSpPr>
            <p:cNvPr name="Freeform 30" id="30"/>
            <p:cNvSpPr/>
            <p:nvPr/>
          </p:nvSpPr>
          <p:spPr>
            <a:xfrm flipH="false" flipV="false" rot="0">
              <a:off x="77216" y="1997456"/>
              <a:ext cx="131064" cy="131064"/>
            </a:xfrm>
            <a:custGeom>
              <a:avLst/>
              <a:gdLst/>
              <a:ahLst/>
              <a:cxnLst/>
              <a:rect r="r" b="b" t="t" l="l"/>
              <a:pathLst>
                <a:path h="131064" w="131064">
                  <a:moveTo>
                    <a:pt x="0" y="0"/>
                  </a:moveTo>
                  <a:lnTo>
                    <a:pt x="131064" y="0"/>
                  </a:lnTo>
                  <a:lnTo>
                    <a:pt x="131064" y="131064"/>
                  </a:lnTo>
                  <a:lnTo>
                    <a:pt x="0" y="131064"/>
                  </a:lnTo>
                  <a:close/>
                </a:path>
              </a:pathLst>
            </a:custGeom>
            <a:solidFill>
              <a:srgbClr val="000000">
                <a:alpha val="0"/>
              </a:srgbClr>
            </a:solidFill>
          </p:spPr>
        </p:sp>
        <p:sp>
          <p:nvSpPr>
            <p:cNvPr name="Freeform 31" id="31"/>
            <p:cNvSpPr/>
            <p:nvPr/>
          </p:nvSpPr>
          <p:spPr>
            <a:xfrm flipH="false" flipV="false" rot="0">
              <a:off x="72644" y="1992884"/>
              <a:ext cx="140208" cy="140208"/>
            </a:xfrm>
            <a:custGeom>
              <a:avLst/>
              <a:gdLst/>
              <a:ahLst/>
              <a:cxnLst/>
              <a:rect r="r" b="b" t="t" l="l"/>
              <a:pathLst>
                <a:path h="140208" w="140208">
                  <a:moveTo>
                    <a:pt x="4572" y="0"/>
                  </a:moveTo>
                  <a:lnTo>
                    <a:pt x="135636" y="0"/>
                  </a:lnTo>
                  <a:lnTo>
                    <a:pt x="140208" y="0"/>
                  </a:lnTo>
                  <a:lnTo>
                    <a:pt x="140208" y="4572"/>
                  </a:lnTo>
                  <a:lnTo>
                    <a:pt x="140208" y="135636"/>
                  </a:lnTo>
                  <a:lnTo>
                    <a:pt x="140208" y="140208"/>
                  </a:lnTo>
                  <a:lnTo>
                    <a:pt x="135636" y="140208"/>
                  </a:lnTo>
                  <a:lnTo>
                    <a:pt x="4572" y="140208"/>
                  </a:lnTo>
                  <a:lnTo>
                    <a:pt x="0" y="140208"/>
                  </a:lnTo>
                  <a:lnTo>
                    <a:pt x="0" y="135636"/>
                  </a:lnTo>
                  <a:lnTo>
                    <a:pt x="0" y="4572"/>
                  </a:lnTo>
                  <a:lnTo>
                    <a:pt x="0" y="0"/>
                  </a:lnTo>
                  <a:lnTo>
                    <a:pt x="4572" y="0"/>
                  </a:lnTo>
                  <a:moveTo>
                    <a:pt x="4572" y="9144"/>
                  </a:moveTo>
                  <a:lnTo>
                    <a:pt x="4572" y="4572"/>
                  </a:lnTo>
                  <a:lnTo>
                    <a:pt x="9144" y="4572"/>
                  </a:lnTo>
                  <a:lnTo>
                    <a:pt x="9144" y="135636"/>
                  </a:lnTo>
                  <a:lnTo>
                    <a:pt x="4572" y="135636"/>
                  </a:lnTo>
                  <a:lnTo>
                    <a:pt x="4572" y="131064"/>
                  </a:lnTo>
                  <a:lnTo>
                    <a:pt x="135636" y="131064"/>
                  </a:lnTo>
                  <a:lnTo>
                    <a:pt x="135636" y="135636"/>
                  </a:lnTo>
                  <a:lnTo>
                    <a:pt x="131064" y="135636"/>
                  </a:lnTo>
                  <a:lnTo>
                    <a:pt x="131064" y="4572"/>
                  </a:lnTo>
                  <a:lnTo>
                    <a:pt x="135636" y="4572"/>
                  </a:lnTo>
                  <a:lnTo>
                    <a:pt x="135636" y="9144"/>
                  </a:lnTo>
                  <a:lnTo>
                    <a:pt x="4572" y="9144"/>
                  </a:lnTo>
                  <a:close/>
                </a:path>
              </a:pathLst>
            </a:custGeom>
            <a:solidFill>
              <a:srgbClr val="000000"/>
            </a:solidFill>
          </p:spPr>
        </p:sp>
        <p:sp>
          <p:nvSpPr>
            <p:cNvPr name="Freeform 32" id="32"/>
            <p:cNvSpPr/>
            <p:nvPr/>
          </p:nvSpPr>
          <p:spPr>
            <a:xfrm flipH="false" flipV="false" rot="0">
              <a:off x="68072" y="2155952"/>
              <a:ext cx="131064" cy="131064"/>
            </a:xfrm>
            <a:custGeom>
              <a:avLst/>
              <a:gdLst/>
              <a:ahLst/>
              <a:cxnLst/>
              <a:rect r="r" b="b" t="t" l="l"/>
              <a:pathLst>
                <a:path h="131064" w="131064">
                  <a:moveTo>
                    <a:pt x="0" y="0"/>
                  </a:moveTo>
                  <a:lnTo>
                    <a:pt x="131064" y="0"/>
                  </a:lnTo>
                  <a:lnTo>
                    <a:pt x="131064" y="131064"/>
                  </a:lnTo>
                  <a:lnTo>
                    <a:pt x="0" y="131064"/>
                  </a:lnTo>
                  <a:close/>
                </a:path>
              </a:pathLst>
            </a:custGeom>
            <a:solidFill>
              <a:srgbClr val="000000">
                <a:alpha val="0"/>
              </a:srgbClr>
            </a:solidFill>
          </p:spPr>
        </p:sp>
        <p:sp>
          <p:nvSpPr>
            <p:cNvPr name="Freeform 33" id="33"/>
            <p:cNvSpPr/>
            <p:nvPr/>
          </p:nvSpPr>
          <p:spPr>
            <a:xfrm flipH="false" flipV="false" rot="0">
              <a:off x="63500" y="2151380"/>
              <a:ext cx="140208" cy="140208"/>
            </a:xfrm>
            <a:custGeom>
              <a:avLst/>
              <a:gdLst/>
              <a:ahLst/>
              <a:cxnLst/>
              <a:rect r="r" b="b" t="t" l="l"/>
              <a:pathLst>
                <a:path h="140208" w="140208">
                  <a:moveTo>
                    <a:pt x="4572" y="0"/>
                  </a:moveTo>
                  <a:lnTo>
                    <a:pt x="135636" y="0"/>
                  </a:lnTo>
                  <a:lnTo>
                    <a:pt x="140208" y="0"/>
                  </a:lnTo>
                  <a:lnTo>
                    <a:pt x="140208" y="4572"/>
                  </a:lnTo>
                  <a:lnTo>
                    <a:pt x="140208" y="135636"/>
                  </a:lnTo>
                  <a:lnTo>
                    <a:pt x="140208" y="140208"/>
                  </a:lnTo>
                  <a:lnTo>
                    <a:pt x="135636" y="140208"/>
                  </a:lnTo>
                  <a:lnTo>
                    <a:pt x="4572" y="140208"/>
                  </a:lnTo>
                  <a:lnTo>
                    <a:pt x="0" y="140208"/>
                  </a:lnTo>
                  <a:lnTo>
                    <a:pt x="0" y="135636"/>
                  </a:lnTo>
                  <a:lnTo>
                    <a:pt x="0" y="4572"/>
                  </a:lnTo>
                  <a:lnTo>
                    <a:pt x="0" y="0"/>
                  </a:lnTo>
                  <a:lnTo>
                    <a:pt x="4572" y="0"/>
                  </a:lnTo>
                  <a:moveTo>
                    <a:pt x="4572" y="9144"/>
                  </a:moveTo>
                  <a:lnTo>
                    <a:pt x="4572" y="4572"/>
                  </a:lnTo>
                  <a:lnTo>
                    <a:pt x="9144" y="4572"/>
                  </a:lnTo>
                  <a:lnTo>
                    <a:pt x="9144" y="135636"/>
                  </a:lnTo>
                  <a:lnTo>
                    <a:pt x="4572" y="135636"/>
                  </a:lnTo>
                  <a:lnTo>
                    <a:pt x="4572" y="131064"/>
                  </a:lnTo>
                  <a:lnTo>
                    <a:pt x="135636" y="131064"/>
                  </a:lnTo>
                  <a:lnTo>
                    <a:pt x="135636" y="135636"/>
                  </a:lnTo>
                  <a:lnTo>
                    <a:pt x="131064" y="135636"/>
                  </a:lnTo>
                  <a:lnTo>
                    <a:pt x="131064" y="4572"/>
                  </a:lnTo>
                  <a:lnTo>
                    <a:pt x="135636" y="4572"/>
                  </a:lnTo>
                  <a:lnTo>
                    <a:pt x="135636" y="9144"/>
                  </a:lnTo>
                  <a:lnTo>
                    <a:pt x="4572" y="9144"/>
                  </a:lnTo>
                  <a:close/>
                </a:path>
              </a:pathLst>
            </a:custGeom>
            <a:solidFill>
              <a:srgbClr val="000000"/>
            </a:solidFill>
          </p:spPr>
        </p:sp>
        <p:sp>
          <p:nvSpPr>
            <p:cNvPr name="Freeform 34" id="34"/>
            <p:cNvSpPr/>
            <p:nvPr/>
          </p:nvSpPr>
          <p:spPr>
            <a:xfrm flipH="false" flipV="false" rot="0">
              <a:off x="77216" y="2317496"/>
              <a:ext cx="131064" cy="131064"/>
            </a:xfrm>
            <a:custGeom>
              <a:avLst/>
              <a:gdLst/>
              <a:ahLst/>
              <a:cxnLst/>
              <a:rect r="r" b="b" t="t" l="l"/>
              <a:pathLst>
                <a:path h="131064" w="131064">
                  <a:moveTo>
                    <a:pt x="0" y="0"/>
                  </a:moveTo>
                  <a:lnTo>
                    <a:pt x="131064" y="0"/>
                  </a:lnTo>
                  <a:lnTo>
                    <a:pt x="131064" y="131064"/>
                  </a:lnTo>
                  <a:lnTo>
                    <a:pt x="0" y="131064"/>
                  </a:lnTo>
                  <a:close/>
                </a:path>
              </a:pathLst>
            </a:custGeom>
            <a:solidFill>
              <a:srgbClr val="000000">
                <a:alpha val="0"/>
              </a:srgbClr>
            </a:solidFill>
          </p:spPr>
        </p:sp>
        <p:sp>
          <p:nvSpPr>
            <p:cNvPr name="Freeform 35" id="35"/>
            <p:cNvSpPr/>
            <p:nvPr/>
          </p:nvSpPr>
          <p:spPr>
            <a:xfrm flipH="false" flipV="false" rot="0">
              <a:off x="72644" y="2312924"/>
              <a:ext cx="140208" cy="140208"/>
            </a:xfrm>
            <a:custGeom>
              <a:avLst/>
              <a:gdLst/>
              <a:ahLst/>
              <a:cxnLst/>
              <a:rect r="r" b="b" t="t" l="l"/>
              <a:pathLst>
                <a:path h="140208" w="140208">
                  <a:moveTo>
                    <a:pt x="4572" y="0"/>
                  </a:moveTo>
                  <a:lnTo>
                    <a:pt x="135636" y="0"/>
                  </a:lnTo>
                  <a:lnTo>
                    <a:pt x="140208" y="0"/>
                  </a:lnTo>
                  <a:lnTo>
                    <a:pt x="140208" y="4572"/>
                  </a:lnTo>
                  <a:lnTo>
                    <a:pt x="140208" y="135636"/>
                  </a:lnTo>
                  <a:lnTo>
                    <a:pt x="140208" y="140208"/>
                  </a:lnTo>
                  <a:lnTo>
                    <a:pt x="135636" y="140208"/>
                  </a:lnTo>
                  <a:lnTo>
                    <a:pt x="4572" y="140208"/>
                  </a:lnTo>
                  <a:lnTo>
                    <a:pt x="0" y="140208"/>
                  </a:lnTo>
                  <a:lnTo>
                    <a:pt x="0" y="135636"/>
                  </a:lnTo>
                  <a:lnTo>
                    <a:pt x="0" y="4572"/>
                  </a:lnTo>
                  <a:lnTo>
                    <a:pt x="0" y="0"/>
                  </a:lnTo>
                  <a:lnTo>
                    <a:pt x="4572" y="0"/>
                  </a:lnTo>
                  <a:moveTo>
                    <a:pt x="4572" y="9144"/>
                  </a:moveTo>
                  <a:lnTo>
                    <a:pt x="4572" y="4572"/>
                  </a:lnTo>
                  <a:lnTo>
                    <a:pt x="9144" y="4572"/>
                  </a:lnTo>
                  <a:lnTo>
                    <a:pt x="9144" y="135636"/>
                  </a:lnTo>
                  <a:lnTo>
                    <a:pt x="4572" y="135636"/>
                  </a:lnTo>
                  <a:lnTo>
                    <a:pt x="4572" y="131064"/>
                  </a:lnTo>
                  <a:lnTo>
                    <a:pt x="135636" y="131064"/>
                  </a:lnTo>
                  <a:lnTo>
                    <a:pt x="135636" y="135636"/>
                  </a:lnTo>
                  <a:lnTo>
                    <a:pt x="131064" y="135636"/>
                  </a:lnTo>
                  <a:lnTo>
                    <a:pt x="131064" y="4572"/>
                  </a:lnTo>
                  <a:lnTo>
                    <a:pt x="135636" y="4572"/>
                  </a:lnTo>
                  <a:lnTo>
                    <a:pt x="135636" y="9144"/>
                  </a:lnTo>
                  <a:lnTo>
                    <a:pt x="4572" y="9144"/>
                  </a:lnTo>
                  <a:close/>
                </a:path>
              </a:pathLst>
            </a:custGeom>
            <a:solidFill>
              <a:srgbClr val="000000"/>
            </a:solidFill>
          </p:spPr>
        </p:sp>
        <p:sp>
          <p:nvSpPr>
            <p:cNvPr name="Freeform 36" id="36"/>
            <p:cNvSpPr/>
            <p:nvPr/>
          </p:nvSpPr>
          <p:spPr>
            <a:xfrm flipH="false" flipV="false" rot="0">
              <a:off x="77216" y="2479040"/>
              <a:ext cx="131064" cy="131064"/>
            </a:xfrm>
            <a:custGeom>
              <a:avLst/>
              <a:gdLst/>
              <a:ahLst/>
              <a:cxnLst/>
              <a:rect r="r" b="b" t="t" l="l"/>
              <a:pathLst>
                <a:path h="131064" w="131064">
                  <a:moveTo>
                    <a:pt x="0" y="0"/>
                  </a:moveTo>
                  <a:lnTo>
                    <a:pt x="131064" y="0"/>
                  </a:lnTo>
                  <a:lnTo>
                    <a:pt x="131064" y="131064"/>
                  </a:lnTo>
                  <a:lnTo>
                    <a:pt x="0" y="131064"/>
                  </a:lnTo>
                  <a:close/>
                </a:path>
              </a:pathLst>
            </a:custGeom>
            <a:solidFill>
              <a:srgbClr val="000000">
                <a:alpha val="0"/>
              </a:srgbClr>
            </a:solidFill>
          </p:spPr>
        </p:sp>
        <p:sp>
          <p:nvSpPr>
            <p:cNvPr name="Freeform 37" id="37"/>
            <p:cNvSpPr/>
            <p:nvPr/>
          </p:nvSpPr>
          <p:spPr>
            <a:xfrm flipH="false" flipV="false" rot="0">
              <a:off x="72644" y="2474468"/>
              <a:ext cx="140208" cy="140208"/>
            </a:xfrm>
            <a:custGeom>
              <a:avLst/>
              <a:gdLst/>
              <a:ahLst/>
              <a:cxnLst/>
              <a:rect r="r" b="b" t="t" l="l"/>
              <a:pathLst>
                <a:path h="140208" w="140208">
                  <a:moveTo>
                    <a:pt x="4572" y="0"/>
                  </a:moveTo>
                  <a:lnTo>
                    <a:pt x="135636" y="0"/>
                  </a:lnTo>
                  <a:lnTo>
                    <a:pt x="140208" y="0"/>
                  </a:lnTo>
                  <a:lnTo>
                    <a:pt x="140208" y="4572"/>
                  </a:lnTo>
                  <a:lnTo>
                    <a:pt x="140208" y="135636"/>
                  </a:lnTo>
                  <a:lnTo>
                    <a:pt x="140208" y="140208"/>
                  </a:lnTo>
                  <a:lnTo>
                    <a:pt x="135636" y="140208"/>
                  </a:lnTo>
                  <a:lnTo>
                    <a:pt x="4572" y="140208"/>
                  </a:lnTo>
                  <a:lnTo>
                    <a:pt x="0" y="140208"/>
                  </a:lnTo>
                  <a:lnTo>
                    <a:pt x="0" y="135636"/>
                  </a:lnTo>
                  <a:lnTo>
                    <a:pt x="0" y="4572"/>
                  </a:lnTo>
                  <a:lnTo>
                    <a:pt x="0" y="0"/>
                  </a:lnTo>
                  <a:lnTo>
                    <a:pt x="4572" y="0"/>
                  </a:lnTo>
                  <a:moveTo>
                    <a:pt x="4572" y="9144"/>
                  </a:moveTo>
                  <a:lnTo>
                    <a:pt x="4572" y="4572"/>
                  </a:lnTo>
                  <a:lnTo>
                    <a:pt x="9144" y="4572"/>
                  </a:lnTo>
                  <a:lnTo>
                    <a:pt x="9144" y="135636"/>
                  </a:lnTo>
                  <a:lnTo>
                    <a:pt x="4572" y="135636"/>
                  </a:lnTo>
                  <a:lnTo>
                    <a:pt x="4572" y="131064"/>
                  </a:lnTo>
                  <a:lnTo>
                    <a:pt x="135636" y="131064"/>
                  </a:lnTo>
                  <a:lnTo>
                    <a:pt x="135636" y="135636"/>
                  </a:lnTo>
                  <a:lnTo>
                    <a:pt x="131064" y="135636"/>
                  </a:lnTo>
                  <a:lnTo>
                    <a:pt x="131064" y="4572"/>
                  </a:lnTo>
                  <a:lnTo>
                    <a:pt x="135636" y="4572"/>
                  </a:lnTo>
                  <a:lnTo>
                    <a:pt x="135636" y="9144"/>
                  </a:lnTo>
                  <a:lnTo>
                    <a:pt x="4572" y="9144"/>
                  </a:lnTo>
                  <a:close/>
                </a:path>
              </a:pathLst>
            </a:custGeom>
            <a:solidFill>
              <a:srgbClr val="000000"/>
            </a:solidFill>
          </p:spPr>
        </p:sp>
      </p:grpSp>
      <p:grpSp>
        <p:nvGrpSpPr>
          <p:cNvPr name="Group 38" id="38"/>
          <p:cNvGrpSpPr>
            <a:grpSpLocks noChangeAspect="true"/>
          </p:cNvGrpSpPr>
          <p:nvPr/>
        </p:nvGrpSpPr>
        <p:grpSpPr>
          <a:xfrm rot="0">
            <a:off x="7469538" y="6952488"/>
            <a:ext cx="2401824" cy="6096"/>
            <a:chOff x="0" y="0"/>
            <a:chExt cx="2401824" cy="6096"/>
          </a:xfrm>
        </p:grpSpPr>
        <p:sp>
          <p:nvSpPr>
            <p:cNvPr name="Freeform 39" id="39"/>
            <p:cNvSpPr/>
            <p:nvPr/>
          </p:nvSpPr>
          <p:spPr>
            <a:xfrm flipH="false" flipV="false" rot="0">
              <a:off x="0" y="0"/>
              <a:ext cx="2401824" cy="6096"/>
            </a:xfrm>
            <a:custGeom>
              <a:avLst/>
              <a:gdLst/>
              <a:ahLst/>
              <a:cxnLst/>
              <a:rect r="r" b="b" t="t" l="l"/>
              <a:pathLst>
                <a:path h="6096" w="2401824">
                  <a:moveTo>
                    <a:pt x="0" y="0"/>
                  </a:moveTo>
                  <a:lnTo>
                    <a:pt x="2401824" y="0"/>
                  </a:lnTo>
                  <a:lnTo>
                    <a:pt x="2401824" y="6096"/>
                  </a:lnTo>
                  <a:lnTo>
                    <a:pt x="0" y="6096"/>
                  </a:lnTo>
                  <a:close/>
                </a:path>
              </a:pathLst>
            </a:custGeom>
            <a:solidFill>
              <a:srgbClr val="000000"/>
            </a:solidFill>
          </p:spPr>
        </p:sp>
      </p:grpSp>
      <p:grpSp>
        <p:nvGrpSpPr>
          <p:cNvPr name="Group 40" id="40"/>
          <p:cNvGrpSpPr>
            <a:grpSpLocks noChangeAspect="true"/>
          </p:cNvGrpSpPr>
          <p:nvPr/>
        </p:nvGrpSpPr>
        <p:grpSpPr>
          <a:xfrm rot="0">
            <a:off x="11650223" y="246840"/>
            <a:ext cx="311267" cy="322355"/>
            <a:chOff x="0" y="0"/>
            <a:chExt cx="311264" cy="322351"/>
          </a:xfrm>
        </p:grpSpPr>
        <p:sp>
          <p:nvSpPr>
            <p:cNvPr name="Freeform 41" id="41"/>
            <p:cNvSpPr/>
            <p:nvPr/>
          </p:nvSpPr>
          <p:spPr>
            <a:xfrm flipH="false" flipV="false" rot="0">
              <a:off x="63500" y="63500"/>
              <a:ext cx="184277" cy="195326"/>
            </a:xfrm>
            <a:custGeom>
              <a:avLst/>
              <a:gdLst/>
              <a:ahLst/>
              <a:cxnLst/>
              <a:rect r="r" b="b" t="t" l="l"/>
              <a:pathLst>
                <a:path h="195326" w="184277">
                  <a:moveTo>
                    <a:pt x="0" y="195326"/>
                  </a:moveTo>
                  <a:lnTo>
                    <a:pt x="184277" y="195326"/>
                  </a:lnTo>
                  <a:lnTo>
                    <a:pt x="184277" y="0"/>
                  </a:lnTo>
                  <a:lnTo>
                    <a:pt x="0" y="0"/>
                  </a:lnTo>
                  <a:close/>
                </a:path>
              </a:pathLst>
            </a:custGeom>
            <a:solidFill>
              <a:srgbClr val="FFFFFF"/>
            </a:solidFill>
          </p:spPr>
        </p:sp>
        <p:sp>
          <p:nvSpPr>
            <p:cNvPr name="Freeform 42" id="42"/>
            <p:cNvSpPr/>
            <p:nvPr/>
          </p:nvSpPr>
          <p:spPr>
            <a:xfrm flipH="false" flipV="false" rot="0">
              <a:off x="63500" y="63500"/>
              <a:ext cx="184277" cy="195326"/>
            </a:xfrm>
            <a:custGeom>
              <a:avLst/>
              <a:gdLst/>
              <a:ahLst/>
              <a:cxnLst/>
              <a:rect r="r" b="b" t="t" l="l"/>
              <a:pathLst>
                <a:path h="195326" w="184277">
                  <a:moveTo>
                    <a:pt x="6350" y="182626"/>
                  </a:moveTo>
                  <a:lnTo>
                    <a:pt x="177927" y="182626"/>
                  </a:lnTo>
                  <a:lnTo>
                    <a:pt x="177927" y="188976"/>
                  </a:lnTo>
                  <a:lnTo>
                    <a:pt x="171577" y="188976"/>
                  </a:lnTo>
                  <a:lnTo>
                    <a:pt x="171577" y="6350"/>
                  </a:lnTo>
                  <a:lnTo>
                    <a:pt x="177927" y="6350"/>
                  </a:lnTo>
                  <a:lnTo>
                    <a:pt x="177927" y="12700"/>
                  </a:lnTo>
                  <a:lnTo>
                    <a:pt x="6350" y="12700"/>
                  </a:lnTo>
                  <a:lnTo>
                    <a:pt x="6350" y="6350"/>
                  </a:lnTo>
                  <a:lnTo>
                    <a:pt x="12700" y="6350"/>
                  </a:lnTo>
                  <a:lnTo>
                    <a:pt x="12700" y="188976"/>
                  </a:lnTo>
                  <a:lnTo>
                    <a:pt x="6350" y="188976"/>
                  </a:lnTo>
                  <a:lnTo>
                    <a:pt x="6350" y="182626"/>
                  </a:lnTo>
                  <a:moveTo>
                    <a:pt x="6350" y="195326"/>
                  </a:moveTo>
                  <a:lnTo>
                    <a:pt x="0" y="195326"/>
                  </a:lnTo>
                  <a:lnTo>
                    <a:pt x="0" y="188976"/>
                  </a:lnTo>
                  <a:lnTo>
                    <a:pt x="0" y="6350"/>
                  </a:lnTo>
                  <a:lnTo>
                    <a:pt x="0" y="0"/>
                  </a:lnTo>
                  <a:lnTo>
                    <a:pt x="6350" y="0"/>
                  </a:lnTo>
                  <a:lnTo>
                    <a:pt x="177927" y="0"/>
                  </a:lnTo>
                  <a:lnTo>
                    <a:pt x="184277" y="0"/>
                  </a:lnTo>
                  <a:lnTo>
                    <a:pt x="184277" y="6350"/>
                  </a:lnTo>
                  <a:lnTo>
                    <a:pt x="184277" y="188976"/>
                  </a:lnTo>
                  <a:lnTo>
                    <a:pt x="184277" y="195326"/>
                  </a:lnTo>
                  <a:lnTo>
                    <a:pt x="177927" y="195326"/>
                  </a:lnTo>
                  <a:lnTo>
                    <a:pt x="6350" y="195326"/>
                  </a:lnTo>
                  <a:close/>
                </a:path>
              </a:pathLst>
            </a:custGeom>
            <a:solidFill>
              <a:srgbClr val="000000"/>
            </a:solidFill>
          </p:spPr>
        </p:sp>
      </p:grpSp>
      <p:grpSp>
        <p:nvGrpSpPr>
          <p:cNvPr name="Group 43" id="43"/>
          <p:cNvGrpSpPr>
            <a:grpSpLocks noChangeAspect="true"/>
          </p:cNvGrpSpPr>
          <p:nvPr/>
        </p:nvGrpSpPr>
        <p:grpSpPr>
          <a:xfrm rot="0">
            <a:off x="12121282" y="235763"/>
            <a:ext cx="300180" cy="327889"/>
            <a:chOff x="0" y="0"/>
            <a:chExt cx="300177" cy="327889"/>
          </a:xfrm>
        </p:grpSpPr>
        <p:sp>
          <p:nvSpPr>
            <p:cNvPr name="Freeform 44" id="44"/>
            <p:cNvSpPr/>
            <p:nvPr/>
          </p:nvSpPr>
          <p:spPr>
            <a:xfrm flipH="false" flipV="false" rot="0">
              <a:off x="63500" y="63500"/>
              <a:ext cx="173228" cy="200914"/>
            </a:xfrm>
            <a:custGeom>
              <a:avLst/>
              <a:gdLst/>
              <a:ahLst/>
              <a:cxnLst/>
              <a:rect r="r" b="b" t="t" l="l"/>
              <a:pathLst>
                <a:path h="200914" w="173228">
                  <a:moveTo>
                    <a:pt x="0" y="200914"/>
                  </a:moveTo>
                  <a:lnTo>
                    <a:pt x="173228" y="200914"/>
                  </a:lnTo>
                  <a:lnTo>
                    <a:pt x="173228" y="0"/>
                  </a:lnTo>
                  <a:lnTo>
                    <a:pt x="0" y="0"/>
                  </a:lnTo>
                  <a:close/>
                </a:path>
              </a:pathLst>
            </a:custGeom>
            <a:solidFill>
              <a:srgbClr val="FFFFFF"/>
            </a:solidFill>
          </p:spPr>
        </p:sp>
        <p:sp>
          <p:nvSpPr>
            <p:cNvPr name="Freeform 45" id="45"/>
            <p:cNvSpPr/>
            <p:nvPr/>
          </p:nvSpPr>
          <p:spPr>
            <a:xfrm flipH="false" flipV="false" rot="0">
              <a:off x="63500" y="63500"/>
              <a:ext cx="173228" cy="200914"/>
            </a:xfrm>
            <a:custGeom>
              <a:avLst/>
              <a:gdLst/>
              <a:ahLst/>
              <a:cxnLst/>
              <a:rect r="r" b="b" t="t" l="l"/>
              <a:pathLst>
                <a:path h="200914" w="173228">
                  <a:moveTo>
                    <a:pt x="6350" y="188214"/>
                  </a:moveTo>
                  <a:lnTo>
                    <a:pt x="166878" y="188214"/>
                  </a:lnTo>
                  <a:lnTo>
                    <a:pt x="166878" y="194564"/>
                  </a:lnTo>
                  <a:lnTo>
                    <a:pt x="160528" y="194564"/>
                  </a:lnTo>
                  <a:lnTo>
                    <a:pt x="160528" y="6350"/>
                  </a:lnTo>
                  <a:lnTo>
                    <a:pt x="166878" y="6350"/>
                  </a:lnTo>
                  <a:lnTo>
                    <a:pt x="166878" y="12700"/>
                  </a:lnTo>
                  <a:lnTo>
                    <a:pt x="6350" y="12700"/>
                  </a:lnTo>
                  <a:lnTo>
                    <a:pt x="6350" y="6350"/>
                  </a:lnTo>
                  <a:lnTo>
                    <a:pt x="12700" y="6350"/>
                  </a:lnTo>
                  <a:lnTo>
                    <a:pt x="12700" y="194564"/>
                  </a:lnTo>
                  <a:lnTo>
                    <a:pt x="6350" y="194564"/>
                  </a:lnTo>
                  <a:lnTo>
                    <a:pt x="6350" y="188214"/>
                  </a:lnTo>
                  <a:moveTo>
                    <a:pt x="6350" y="200914"/>
                  </a:moveTo>
                  <a:lnTo>
                    <a:pt x="0" y="200914"/>
                  </a:lnTo>
                  <a:lnTo>
                    <a:pt x="0" y="194564"/>
                  </a:lnTo>
                  <a:lnTo>
                    <a:pt x="0" y="6350"/>
                  </a:lnTo>
                  <a:lnTo>
                    <a:pt x="0" y="0"/>
                  </a:lnTo>
                  <a:lnTo>
                    <a:pt x="6350" y="0"/>
                  </a:lnTo>
                  <a:lnTo>
                    <a:pt x="166878" y="0"/>
                  </a:lnTo>
                  <a:lnTo>
                    <a:pt x="173228" y="0"/>
                  </a:lnTo>
                  <a:lnTo>
                    <a:pt x="173228" y="6350"/>
                  </a:lnTo>
                  <a:lnTo>
                    <a:pt x="173228" y="194564"/>
                  </a:lnTo>
                  <a:lnTo>
                    <a:pt x="173228" y="200914"/>
                  </a:lnTo>
                  <a:lnTo>
                    <a:pt x="166878" y="200914"/>
                  </a:lnTo>
                  <a:lnTo>
                    <a:pt x="6350" y="200914"/>
                  </a:lnTo>
                  <a:close/>
                </a:path>
              </a:pathLst>
            </a:custGeom>
            <a:solidFill>
              <a:srgbClr val="000000"/>
            </a:solidFill>
          </p:spPr>
        </p:sp>
      </p:grpSp>
      <p:sp>
        <p:nvSpPr>
          <p:cNvPr name="TextBox 46" id="46"/>
          <p:cNvSpPr txBox="true"/>
          <p:nvPr/>
        </p:nvSpPr>
        <p:spPr>
          <a:xfrm rot="0">
            <a:off x="8963058" y="9686677"/>
            <a:ext cx="367522" cy="189995"/>
          </a:xfrm>
          <a:prstGeom prst="rect">
            <a:avLst/>
          </a:prstGeom>
        </p:spPr>
        <p:txBody>
          <a:bodyPr anchor="t" rtlCol="false" tIns="0" lIns="0" bIns="0" rIns="0">
            <a:spAutoFit/>
          </a:bodyPr>
          <a:lstStyle/>
          <a:p>
            <a:pPr algn="l">
              <a:lnSpc>
                <a:spcPts val="1512"/>
              </a:lnSpc>
            </a:pPr>
            <a:r>
              <a:rPr lang="en-US" sz="1080" spc="7">
                <a:solidFill>
                  <a:srgbClr val="000000"/>
                </a:solidFill>
                <a:latin typeface="IBM Plex Sans Condensed"/>
                <a:ea typeface="IBM Plex Sans Condensed"/>
                <a:cs typeface="IBM Plex Sans Condensed"/>
                <a:sym typeface="IBM Plex Sans Condensed"/>
              </a:rPr>
              <a:t>3 of 4 </a:t>
            </a:r>
          </a:p>
        </p:txBody>
      </p:sp>
      <p:sp>
        <p:nvSpPr>
          <p:cNvPr name="TextBox 47" id="47"/>
          <p:cNvSpPr txBox="true"/>
          <p:nvPr/>
        </p:nvSpPr>
        <p:spPr>
          <a:xfrm rot="0">
            <a:off x="5976961" y="3678879"/>
            <a:ext cx="4464691" cy="2651636"/>
          </a:xfrm>
          <a:prstGeom prst="rect">
            <a:avLst/>
          </a:prstGeom>
        </p:spPr>
        <p:txBody>
          <a:bodyPr anchor="t" rtlCol="false" tIns="0" lIns="0" bIns="0" rIns="0">
            <a:spAutoFit/>
          </a:bodyPr>
          <a:lstStyle/>
          <a:p>
            <a:pPr algn="l">
              <a:lnSpc>
                <a:spcPts val="1405"/>
              </a:lnSpc>
            </a:pPr>
            <a:r>
              <a:rPr lang="en-US" sz="1080" spc="12">
                <a:solidFill>
                  <a:srgbClr val="000000"/>
                </a:solidFill>
                <a:latin typeface="IBM Plex Sans Condensed"/>
                <a:ea typeface="IBM Plex Sans Condensed"/>
                <a:cs typeface="IBM Plex Sans Condensed"/>
                <a:sym typeface="IBM Plex Sans Condensed"/>
              </a:rPr>
              <a:t>Bausch and Lomb® eye wash or generic equivalent (eye irritation) Benadryl® or generic equivalent </a:t>
            </a:r>
            <a:r>
              <a:rPr lang="en-US" sz="1080" i="true" spc="12">
                <a:solidFill>
                  <a:srgbClr val="000000"/>
                </a:solidFill>
                <a:latin typeface="IBM Plex Sans Condensed Italics"/>
                <a:ea typeface="IBM Plex Sans Condensed Italics"/>
                <a:cs typeface="IBM Plex Sans Condensed Italics"/>
                <a:sym typeface="IBM Plex Sans Condensed Italics"/>
              </a:rPr>
              <a:t>(rash or bee sting) </a:t>
            </a:r>
          </a:p>
          <a:p>
            <a:pPr algn="l">
              <a:lnSpc>
                <a:spcPts val="1173"/>
              </a:lnSpc>
            </a:pPr>
            <a:r>
              <a:rPr lang="en-US" sz="1080" spc="9">
                <a:solidFill>
                  <a:srgbClr val="000000"/>
                </a:solidFill>
                <a:latin typeface="IBM Plex Sans Condensed"/>
                <a:ea typeface="IBM Plex Sans Condensed"/>
                <a:cs typeface="IBM Plex Sans Condensed"/>
                <a:sym typeface="IBM Plex Sans Condensed"/>
              </a:rPr>
              <a:t>Calamine lotion/Caladryl® or generic equivalent </a:t>
            </a:r>
            <a:r>
              <a:rPr lang="en-US" sz="1080" i="true" spc="9">
                <a:solidFill>
                  <a:srgbClr val="000000"/>
                </a:solidFill>
                <a:latin typeface="IBM Plex Sans Condensed Italics"/>
                <a:ea typeface="IBM Plex Sans Condensed Italics"/>
                <a:cs typeface="IBM Plex Sans Condensed Italics"/>
                <a:sym typeface="IBM Plex Sans Condensed Italics"/>
              </a:rPr>
              <a:t>(sunburn or poison oak/ivy) </a:t>
            </a:r>
          </a:p>
          <a:p>
            <a:pPr algn="l">
              <a:lnSpc>
                <a:spcPts val="1405"/>
              </a:lnSpc>
            </a:pPr>
            <a:r>
              <a:rPr lang="en-US" sz="1080" spc="9">
                <a:solidFill>
                  <a:srgbClr val="000000"/>
                </a:solidFill>
                <a:latin typeface="IBM Plex Sans Condensed"/>
                <a:ea typeface="IBM Plex Sans Condensed"/>
                <a:cs typeface="IBM Plex Sans Condensed"/>
                <a:sym typeface="IBM Plex Sans Condensed"/>
              </a:rPr>
              <a:t>Emetrol® or generic equivalent </a:t>
            </a:r>
            <a:r>
              <a:rPr lang="en-US" sz="1080" i="true" spc="9">
                <a:solidFill>
                  <a:srgbClr val="000000"/>
                </a:solidFill>
                <a:latin typeface="IBM Plex Sans Condensed Italics"/>
                <a:ea typeface="IBM Plex Sans Condensed Italics"/>
                <a:cs typeface="IBM Plex Sans Condensed Italics"/>
                <a:sym typeface="IBM Plex Sans Condensed Italics"/>
              </a:rPr>
              <a:t>(nausea)</a:t>
            </a:r>
            <a:r>
              <a:rPr lang="en-US" sz="1080" spc="9">
                <a:solidFill>
                  <a:srgbClr val="000000"/>
                </a:solidFill>
                <a:latin typeface="IBM Plex Sans Condensed"/>
                <a:ea typeface="IBM Plex Sans Condensed"/>
                <a:cs typeface="IBM Plex Sans Condensed"/>
                <a:sym typeface="IBM Plex Sans Condensed"/>
              </a:rPr>
              <a:t> </a:t>
            </a:r>
          </a:p>
          <a:p>
            <a:pPr algn="l">
              <a:lnSpc>
                <a:spcPts val="1173"/>
              </a:lnSpc>
            </a:pPr>
            <a:r>
              <a:rPr lang="en-US" sz="1080" spc="10">
                <a:solidFill>
                  <a:srgbClr val="000000"/>
                </a:solidFill>
                <a:latin typeface="IBM Plex Sans Condensed"/>
                <a:ea typeface="IBM Plex Sans Condensed"/>
                <a:cs typeface="IBM Plex Sans Condensed"/>
                <a:sym typeface="IBM Plex Sans Condensed"/>
              </a:rPr>
              <a:t>Hydrocortisone ointment or other equivalent </a:t>
            </a:r>
            <a:r>
              <a:rPr lang="en-US" sz="1080" i="true" spc="10">
                <a:solidFill>
                  <a:srgbClr val="000000"/>
                </a:solidFill>
                <a:latin typeface="IBM Plex Sans Condensed Italics"/>
                <a:ea typeface="IBM Plex Sans Condensed Italics"/>
                <a:cs typeface="IBM Plex Sans Condensed Italics"/>
                <a:sym typeface="IBM Plex Sans Condensed Italics"/>
              </a:rPr>
              <a:t>(insect bites)</a:t>
            </a:r>
            <a:r>
              <a:rPr lang="en-US" sz="1080" spc="10">
                <a:solidFill>
                  <a:srgbClr val="000000"/>
                </a:solidFill>
                <a:latin typeface="IBM Plex Sans Condensed"/>
                <a:ea typeface="IBM Plex Sans Condensed"/>
                <a:cs typeface="IBM Plex Sans Condensed"/>
                <a:sym typeface="IBM Plex Sans Condensed"/>
              </a:rPr>
              <a:t> </a:t>
            </a:r>
          </a:p>
          <a:p>
            <a:pPr algn="l">
              <a:lnSpc>
                <a:spcPts val="1405"/>
              </a:lnSpc>
            </a:pPr>
            <a:r>
              <a:rPr lang="en-US" sz="1080" spc="6">
                <a:solidFill>
                  <a:srgbClr val="000000"/>
                </a:solidFill>
                <a:latin typeface="IBM Plex Sans Condensed"/>
                <a:ea typeface="IBM Plex Sans Condensed"/>
                <a:cs typeface="IBM Plex Sans Condensed"/>
                <a:sym typeface="IBM Plex Sans Condensed"/>
              </a:rPr>
              <a:t>Ibuprofen </a:t>
            </a:r>
            <a:r>
              <a:rPr lang="en-US" sz="1080" i="true" spc="6">
                <a:solidFill>
                  <a:srgbClr val="000000"/>
                </a:solidFill>
                <a:latin typeface="IBM Plex Sans Condensed Italics"/>
                <a:ea typeface="IBM Plex Sans Condensed Italics"/>
                <a:cs typeface="IBM Plex Sans Condensed Italics"/>
                <a:sym typeface="IBM Plex Sans Condensed Italics"/>
              </a:rPr>
              <a:t>(pain)</a:t>
            </a:r>
            <a:r>
              <a:rPr lang="en-US" sz="1080" spc="6">
                <a:solidFill>
                  <a:srgbClr val="000000"/>
                </a:solidFill>
                <a:latin typeface="IBM Plex Sans Condensed"/>
                <a:ea typeface="IBM Plex Sans Condensed"/>
                <a:cs typeface="IBM Plex Sans Condensed"/>
                <a:sym typeface="IBM Plex Sans Condensed"/>
              </a:rPr>
              <a:t> </a:t>
            </a:r>
          </a:p>
          <a:p>
            <a:pPr algn="l">
              <a:lnSpc>
                <a:spcPts val="1173"/>
              </a:lnSpc>
            </a:pPr>
            <a:r>
              <a:rPr lang="en-US" sz="1080" spc="6">
                <a:solidFill>
                  <a:srgbClr val="000000"/>
                </a:solidFill>
                <a:latin typeface="IBM Plex Sans Condensed"/>
                <a:ea typeface="IBM Plex Sans Condensed"/>
                <a:cs typeface="IBM Plex Sans Condensed"/>
                <a:sym typeface="IBM Plex Sans Condensed"/>
              </a:rPr>
              <a:t>Imodium AD® or generic equivalent </a:t>
            </a:r>
            <a:r>
              <a:rPr lang="en-US" sz="1080" i="true" spc="6">
                <a:solidFill>
                  <a:srgbClr val="000000"/>
                </a:solidFill>
                <a:latin typeface="IBM Plex Sans Condensed Italics"/>
                <a:ea typeface="IBM Plex Sans Condensed Italics"/>
                <a:cs typeface="IBM Plex Sans Condensed Italics"/>
                <a:sym typeface="IBM Plex Sans Condensed Italics"/>
              </a:rPr>
              <a:t>(diarrhea)</a:t>
            </a:r>
            <a:r>
              <a:rPr lang="en-US" sz="1080" spc="6">
                <a:solidFill>
                  <a:srgbClr val="000000"/>
                </a:solidFill>
                <a:latin typeface="IBM Plex Sans Condensed"/>
                <a:ea typeface="IBM Plex Sans Condensed"/>
                <a:cs typeface="IBM Plex Sans Condensed"/>
                <a:sym typeface="IBM Plex Sans Condensed"/>
              </a:rPr>
              <a:t> </a:t>
            </a:r>
          </a:p>
          <a:p>
            <a:pPr algn="l">
              <a:lnSpc>
                <a:spcPts val="1405"/>
              </a:lnSpc>
            </a:pPr>
            <a:r>
              <a:rPr lang="en-US" sz="1080" spc="6">
                <a:solidFill>
                  <a:srgbClr val="000000"/>
                </a:solidFill>
                <a:latin typeface="IBM Plex Sans Condensed"/>
                <a:ea typeface="IBM Plex Sans Condensed"/>
                <a:cs typeface="IBM Plex Sans Condensed"/>
                <a:sym typeface="IBM Plex Sans Condensed"/>
              </a:rPr>
              <a:t>Isodettes® spray or generic equivalent </a:t>
            </a:r>
            <a:r>
              <a:rPr lang="en-US" sz="1080" i="true" spc="6">
                <a:solidFill>
                  <a:srgbClr val="000000"/>
                </a:solidFill>
                <a:latin typeface="IBM Plex Sans Condensed Italics"/>
                <a:ea typeface="IBM Plex Sans Condensed Italics"/>
                <a:cs typeface="IBM Plex Sans Condensed Italics"/>
                <a:sym typeface="IBM Plex Sans Condensed Italics"/>
              </a:rPr>
              <a:t>(sore throat)</a:t>
            </a:r>
            <a:r>
              <a:rPr lang="en-US" sz="1080" spc="6">
                <a:solidFill>
                  <a:srgbClr val="000000"/>
                </a:solidFill>
                <a:latin typeface="IBM Plex Sans Condensed"/>
                <a:ea typeface="IBM Plex Sans Condensed"/>
                <a:cs typeface="IBM Plex Sans Condensed"/>
                <a:sym typeface="IBM Plex Sans Condensed"/>
              </a:rPr>
              <a:t> </a:t>
            </a:r>
          </a:p>
          <a:p>
            <a:pPr algn="l">
              <a:lnSpc>
                <a:spcPts val="1173"/>
              </a:lnSpc>
            </a:pPr>
            <a:r>
              <a:rPr lang="en-US" sz="1080" spc="8">
                <a:solidFill>
                  <a:srgbClr val="000000"/>
                </a:solidFill>
                <a:latin typeface="IBM Plex Sans Condensed"/>
                <a:ea typeface="IBM Plex Sans Condensed"/>
                <a:cs typeface="IBM Plex Sans Condensed"/>
                <a:sym typeface="IBM Plex Sans Condensed"/>
              </a:rPr>
              <a:t>Lanacane® spray, Solarcaine® or aloe vera gel </a:t>
            </a:r>
            <a:r>
              <a:rPr lang="en-US" sz="1080" i="true" spc="8">
                <a:solidFill>
                  <a:srgbClr val="000000"/>
                </a:solidFill>
                <a:latin typeface="IBM Plex Sans Condensed Italics"/>
                <a:ea typeface="IBM Plex Sans Condensed Italics"/>
                <a:cs typeface="IBM Plex Sans Condensed Italics"/>
                <a:sym typeface="IBM Plex Sans Condensed Italics"/>
              </a:rPr>
              <a:t>(sunburn) </a:t>
            </a:r>
          </a:p>
          <a:p>
            <a:pPr algn="l">
              <a:lnSpc>
                <a:spcPts val="1405"/>
              </a:lnSpc>
            </a:pPr>
            <a:r>
              <a:rPr lang="en-US" sz="1080" spc="12">
                <a:solidFill>
                  <a:srgbClr val="000000"/>
                </a:solidFill>
                <a:latin typeface="IBM Plex Sans Condensed"/>
                <a:ea typeface="IBM Plex Sans Condensed"/>
                <a:cs typeface="IBM Plex Sans Condensed"/>
                <a:sym typeface="IBM Plex Sans Condensed"/>
              </a:rPr>
              <a:t>Milk of Magnesia®, Mylanta®, or generic equivalent </a:t>
            </a:r>
            <a:r>
              <a:rPr lang="en-US" sz="1080" i="true" spc="12">
                <a:solidFill>
                  <a:srgbClr val="000000"/>
                </a:solidFill>
                <a:latin typeface="IBM Plex Sans Condensed Italics"/>
                <a:ea typeface="IBM Plex Sans Condensed Italics"/>
                <a:cs typeface="IBM Plex Sans Condensed Italics"/>
                <a:sym typeface="IBM Plex Sans Condensed Italics"/>
              </a:rPr>
              <a:t>(antacid)</a:t>
            </a:r>
            <a:r>
              <a:rPr lang="en-US" sz="1080" spc="12">
                <a:solidFill>
                  <a:srgbClr val="000000"/>
                </a:solidFill>
                <a:latin typeface="IBM Plex Sans Condensed"/>
                <a:ea typeface="IBM Plex Sans Condensed"/>
                <a:cs typeface="IBM Plex Sans Condensed"/>
                <a:sym typeface="IBM Plex Sans Condensed"/>
              </a:rPr>
              <a:t> </a:t>
            </a:r>
          </a:p>
          <a:p>
            <a:pPr algn="l">
              <a:lnSpc>
                <a:spcPts val="1173"/>
              </a:lnSpc>
            </a:pPr>
            <a:r>
              <a:rPr lang="en-US" sz="1080" spc="9">
                <a:solidFill>
                  <a:srgbClr val="000000"/>
                </a:solidFill>
                <a:latin typeface="IBM Plex Sans Condensed"/>
                <a:ea typeface="IBM Plex Sans Condensed"/>
                <a:cs typeface="IBM Plex Sans Condensed"/>
                <a:sym typeface="IBM Plex Sans Condensed"/>
              </a:rPr>
              <a:t>Neosporin® or generic equivalent </a:t>
            </a:r>
            <a:r>
              <a:rPr lang="en-US" sz="1080" i="true" spc="9">
                <a:solidFill>
                  <a:srgbClr val="000000"/>
                </a:solidFill>
                <a:latin typeface="IBM Plex Sans Condensed Italics"/>
                <a:ea typeface="IBM Plex Sans Condensed Italics"/>
                <a:cs typeface="IBM Plex Sans Condensed Italics"/>
                <a:sym typeface="IBM Plex Sans Condensed Italics"/>
              </a:rPr>
              <a:t>(topical treatment for cuts)</a:t>
            </a:r>
            <a:r>
              <a:rPr lang="en-US" sz="1080" spc="9">
                <a:solidFill>
                  <a:srgbClr val="000000"/>
                </a:solidFill>
                <a:latin typeface="IBM Plex Sans Condensed"/>
                <a:ea typeface="IBM Plex Sans Condensed"/>
                <a:cs typeface="IBM Plex Sans Condensed"/>
                <a:sym typeface="IBM Plex Sans Condensed"/>
              </a:rPr>
              <a:t> </a:t>
            </a:r>
          </a:p>
          <a:p>
            <a:pPr algn="l">
              <a:lnSpc>
                <a:spcPts val="1405"/>
              </a:lnSpc>
            </a:pPr>
            <a:r>
              <a:rPr lang="en-US" sz="1080" spc="8">
                <a:solidFill>
                  <a:srgbClr val="000000"/>
                </a:solidFill>
                <a:latin typeface="IBM Plex Sans Condensed"/>
                <a:ea typeface="IBM Plex Sans Condensed"/>
                <a:cs typeface="IBM Plex Sans Condensed"/>
                <a:sym typeface="IBM Plex Sans Condensed"/>
              </a:rPr>
              <a:t>Pepto Bismol® or generic equivalent </a:t>
            </a:r>
            <a:r>
              <a:rPr lang="en-US" sz="1080" i="true" spc="8">
                <a:solidFill>
                  <a:srgbClr val="000000"/>
                </a:solidFill>
                <a:latin typeface="IBM Plex Sans Condensed Italics"/>
                <a:ea typeface="IBM Plex Sans Condensed Italics"/>
                <a:cs typeface="IBM Plex Sans Condensed Italics"/>
                <a:sym typeface="IBM Plex Sans Condensed Italics"/>
              </a:rPr>
              <a:t>(upset stomach)</a:t>
            </a:r>
            <a:r>
              <a:rPr lang="en-US" sz="1080" spc="8">
                <a:solidFill>
                  <a:srgbClr val="000000"/>
                </a:solidFill>
                <a:latin typeface="IBM Plex Sans Condensed"/>
                <a:ea typeface="IBM Plex Sans Condensed"/>
                <a:cs typeface="IBM Plex Sans Condensed"/>
                <a:sym typeface="IBM Plex Sans Condensed"/>
              </a:rPr>
              <a:t> </a:t>
            </a:r>
          </a:p>
          <a:p>
            <a:pPr algn="l">
              <a:lnSpc>
                <a:spcPts val="1173"/>
              </a:lnSpc>
            </a:pPr>
            <a:r>
              <a:rPr lang="en-US" sz="1080" spc="8">
                <a:solidFill>
                  <a:srgbClr val="000000"/>
                </a:solidFill>
                <a:latin typeface="IBM Plex Sans Condensed"/>
                <a:ea typeface="IBM Plex Sans Condensed"/>
                <a:cs typeface="IBM Plex Sans Condensed"/>
                <a:sym typeface="IBM Plex Sans Condensed"/>
              </a:rPr>
              <a:t>Robitussin® or generic equivalent </a:t>
            </a:r>
            <a:r>
              <a:rPr lang="en-US" sz="1080" i="true" spc="8">
                <a:solidFill>
                  <a:srgbClr val="000000"/>
                </a:solidFill>
                <a:latin typeface="IBM Plex Sans Condensed Italics"/>
                <a:ea typeface="IBM Plex Sans Condensed Italics"/>
                <a:cs typeface="IBM Plex Sans Condensed Italics"/>
                <a:sym typeface="IBM Plex Sans Condensed Italics"/>
              </a:rPr>
              <a:t>(nasal congestion/coughing)</a:t>
            </a:r>
            <a:r>
              <a:rPr lang="en-US" sz="1080" spc="8">
                <a:solidFill>
                  <a:srgbClr val="000000"/>
                </a:solidFill>
                <a:latin typeface="IBM Plex Sans Condensed"/>
                <a:ea typeface="IBM Plex Sans Condensed"/>
                <a:cs typeface="IBM Plex Sans Condensed"/>
                <a:sym typeface="IBM Plex Sans Condensed"/>
              </a:rPr>
              <a:t> </a:t>
            </a:r>
          </a:p>
          <a:p>
            <a:pPr algn="l">
              <a:lnSpc>
                <a:spcPts val="1405"/>
              </a:lnSpc>
            </a:pPr>
            <a:r>
              <a:rPr lang="en-US" sz="1080" spc="9">
                <a:solidFill>
                  <a:srgbClr val="000000"/>
                </a:solidFill>
                <a:latin typeface="IBM Plex Sans Condensed"/>
                <a:ea typeface="IBM Plex Sans Condensed"/>
                <a:cs typeface="IBM Plex Sans Condensed"/>
                <a:sym typeface="IBM Plex Sans Condensed"/>
              </a:rPr>
              <a:t>Swimmer's ear solution </a:t>
            </a:r>
            <a:r>
              <a:rPr lang="en-US" sz="1080" i="true" spc="9">
                <a:solidFill>
                  <a:srgbClr val="000000"/>
                </a:solidFill>
                <a:latin typeface="IBM Plex Sans Condensed Italics"/>
                <a:ea typeface="IBM Plex Sans Condensed Italics"/>
                <a:cs typeface="IBM Plex Sans Condensed Italics"/>
                <a:sym typeface="IBM Plex Sans Condensed Italics"/>
              </a:rPr>
              <a:t>(earache)</a:t>
            </a:r>
            <a:r>
              <a:rPr lang="en-US" sz="1080" spc="9">
                <a:solidFill>
                  <a:srgbClr val="000000"/>
                </a:solidFill>
                <a:latin typeface="IBM Plex Sans Condensed"/>
                <a:ea typeface="IBM Plex Sans Condensed"/>
                <a:cs typeface="IBM Plex Sans Condensed"/>
                <a:sym typeface="IBM Plex Sans Condensed"/>
              </a:rPr>
              <a:t> </a:t>
            </a:r>
          </a:p>
          <a:p>
            <a:pPr algn="l">
              <a:lnSpc>
                <a:spcPts val="1173"/>
              </a:lnSpc>
            </a:pPr>
            <a:r>
              <a:rPr lang="en-US" sz="1080" spc="9">
                <a:solidFill>
                  <a:srgbClr val="000000"/>
                </a:solidFill>
                <a:latin typeface="IBM Plex Sans Condensed"/>
                <a:ea typeface="IBM Plex Sans Condensed"/>
                <a:cs typeface="IBM Plex Sans Condensed"/>
                <a:sym typeface="IBM Plex Sans Condensed"/>
              </a:rPr>
              <a:t>Tylenol® or generic equivalent </a:t>
            </a:r>
            <a:r>
              <a:rPr lang="en-US" sz="1080" i="true" spc="9">
                <a:solidFill>
                  <a:srgbClr val="000000"/>
                </a:solidFill>
                <a:latin typeface="IBM Plex Sans Condensed Italics"/>
                <a:ea typeface="IBM Plex Sans Condensed Italics"/>
                <a:cs typeface="IBM Plex Sans Condensed Italics"/>
                <a:sym typeface="IBM Plex Sans Condensed Italics"/>
              </a:rPr>
              <a:t>(pain)</a:t>
            </a:r>
            <a:r>
              <a:rPr lang="en-US" sz="1080" spc="9">
                <a:solidFill>
                  <a:srgbClr val="000000"/>
                </a:solidFill>
                <a:latin typeface="IBM Plex Sans Condensed"/>
                <a:ea typeface="IBM Plex Sans Condensed"/>
                <a:cs typeface="IBM Plex Sans Condensed"/>
                <a:sym typeface="IBM Plex Sans Condensed"/>
              </a:rPr>
              <a:t> </a:t>
            </a:r>
          </a:p>
          <a:p>
            <a:pPr algn="l">
              <a:lnSpc>
                <a:spcPts val="1405"/>
              </a:lnSpc>
            </a:pPr>
            <a:r>
              <a:rPr lang="en-US" sz="1080" spc="9">
                <a:solidFill>
                  <a:srgbClr val="000000"/>
                </a:solidFill>
                <a:latin typeface="IBM Plex Sans Condensed"/>
                <a:ea typeface="IBM Plex Sans Condensed"/>
                <a:cs typeface="IBM Plex Sans Condensed"/>
                <a:sym typeface="IBM Plex Sans Condensed"/>
              </a:rPr>
              <a:t>Tylenol® cold tablets or generic equivalent </a:t>
            </a:r>
            <a:r>
              <a:rPr lang="en-US" sz="1080" i="true" spc="9">
                <a:solidFill>
                  <a:srgbClr val="000000"/>
                </a:solidFill>
                <a:latin typeface="IBM Plex Sans Condensed Italics"/>
                <a:ea typeface="IBM Plex Sans Condensed Italics"/>
                <a:cs typeface="IBM Plex Sans Condensed Italics"/>
                <a:sym typeface="IBM Plex Sans Condensed Italics"/>
              </a:rPr>
              <a:t>(congestion)</a:t>
            </a:r>
            <a:r>
              <a:rPr lang="en-US" sz="1080" spc="9">
                <a:solidFill>
                  <a:srgbClr val="000000"/>
                </a:solidFill>
                <a:latin typeface="IBM Plex Sans Condensed"/>
                <a:ea typeface="IBM Plex Sans Condensed"/>
                <a:cs typeface="IBM Plex Sans Condensed"/>
                <a:sym typeface="IBM Plex Sans Condensed"/>
              </a:rPr>
              <a:t> </a:t>
            </a:r>
          </a:p>
        </p:txBody>
      </p:sp>
      <p:sp>
        <p:nvSpPr>
          <p:cNvPr name="TextBox 48" id="48"/>
          <p:cNvSpPr txBox="true"/>
          <p:nvPr/>
        </p:nvSpPr>
        <p:spPr>
          <a:xfrm rot="0">
            <a:off x="5503578" y="6301178"/>
            <a:ext cx="6993865" cy="127902"/>
          </a:xfrm>
          <a:prstGeom prst="rect">
            <a:avLst/>
          </a:prstGeom>
        </p:spPr>
        <p:txBody>
          <a:bodyPr anchor="t" rtlCol="false" tIns="0" lIns="0" bIns="0" rIns="0">
            <a:spAutoFit/>
          </a:bodyPr>
          <a:lstStyle/>
          <a:p>
            <a:pPr algn="l">
              <a:lnSpc>
                <a:spcPts val="1108"/>
              </a:lnSpc>
            </a:pPr>
            <a:r>
              <a:rPr lang="en-US" sz="792" spc="3">
                <a:solidFill>
                  <a:srgbClr val="000000"/>
                </a:solidFill>
                <a:latin typeface="IBM Plex Sans Condensed"/>
                <a:ea typeface="IBM Plex Sans Condensed"/>
                <a:cs typeface="IBM Plex Sans Condensed"/>
                <a:sym typeface="IBM Plex Sans Condensed"/>
              </a:rPr>
              <a:t>_ _ _ _ _ _ _ _ _ _ _ _ _ _ _ _ _ _ _ _ _ _ _ _ _ _ _ _ _ _ _ _ _ _ _ _ _ _ _ _ _ _ _ _ _ _ _ _ _ _ _ _ _ _ _ _ _ _ _ _ _ _ _ _ _ _ _ _ _ _ _ _ _ _ _ _ _ _ _ _ _ _ _ _ _ _ _ _ _ _ </a:t>
            </a:r>
          </a:p>
        </p:txBody>
      </p:sp>
      <p:sp>
        <p:nvSpPr>
          <p:cNvPr name="TextBox 49" id="49"/>
          <p:cNvSpPr txBox="true"/>
          <p:nvPr/>
        </p:nvSpPr>
        <p:spPr>
          <a:xfrm rot="0">
            <a:off x="5640738" y="6466208"/>
            <a:ext cx="2740428" cy="265633"/>
          </a:xfrm>
          <a:prstGeom prst="rect">
            <a:avLst/>
          </a:prstGeom>
        </p:spPr>
        <p:txBody>
          <a:bodyPr anchor="t" rtlCol="false" tIns="0" lIns="0" bIns="0" rIns="0">
            <a:spAutoFit/>
          </a:bodyPr>
          <a:lstStyle/>
          <a:p>
            <a:pPr algn="l">
              <a:lnSpc>
                <a:spcPts val="1948"/>
              </a:lnSpc>
            </a:pPr>
            <a:r>
              <a:rPr lang="en-US" b="true" sz="1392" spc="4">
                <a:solidFill>
                  <a:srgbClr val="000000"/>
                </a:solidFill>
                <a:latin typeface="Arial Bold"/>
                <a:ea typeface="Arial Bold"/>
                <a:cs typeface="Arial Bold"/>
                <a:sym typeface="Arial Bold"/>
              </a:rPr>
              <a:t>G.Administration of Medication</a:t>
            </a:r>
          </a:p>
        </p:txBody>
      </p:sp>
      <p:sp>
        <p:nvSpPr>
          <p:cNvPr name="TextBox 50" id="50"/>
          <p:cNvSpPr txBox="true"/>
          <p:nvPr/>
        </p:nvSpPr>
        <p:spPr>
          <a:xfrm rot="0">
            <a:off x="5657369" y="2237813"/>
            <a:ext cx="7100526" cy="1357408"/>
          </a:xfrm>
          <a:prstGeom prst="rect">
            <a:avLst/>
          </a:prstGeom>
        </p:spPr>
        <p:txBody>
          <a:bodyPr anchor="t" rtlCol="false" tIns="0" lIns="0" bIns="0" rIns="0">
            <a:spAutoFit/>
          </a:bodyPr>
          <a:lstStyle/>
          <a:p>
            <a:pPr algn="l">
              <a:lnSpc>
                <a:spcPts val="1948"/>
              </a:lnSpc>
            </a:pPr>
            <a:r>
              <a:rPr lang="en-US" b="true" sz="1392">
                <a:solidFill>
                  <a:srgbClr val="000000"/>
                </a:solidFill>
                <a:latin typeface="Arial Bold"/>
                <a:ea typeface="Arial Bold"/>
                <a:cs typeface="Arial Bold"/>
                <a:sym typeface="Arial Bold"/>
              </a:rPr>
              <a:t>F.Consent for First Aid Treatment</a:t>
            </a:r>
          </a:p>
          <a:p>
            <a:pPr algn="l">
              <a:lnSpc>
                <a:spcPts val="1382"/>
              </a:lnSpc>
            </a:pPr>
            <a:r>
              <a:rPr lang="en-US" sz="1200" spc="-9">
                <a:solidFill>
                  <a:srgbClr val="000000"/>
                </a:solidFill>
                <a:latin typeface="IBM Plex Sans Condensed"/>
                <a:ea typeface="IBM Plex Sans Condensed"/>
                <a:cs typeface="IBM Plex Sans Condensed"/>
                <a:sym typeface="IBM Plex Sans Condensed"/>
              </a:rPr>
              <a:t>Please complete this Consent for First Aid treatment form. This will allow appropriate treatment for your child in the event of minor illness or injury. Check any or all treatments, if available, as your consent. If you do not give us your permission to provide these non-emergency treatments, we will not be able to provide them to your child. Medication may be self-administered under a health care professional's or trained 4-H agent's supervision as appropriate. Conditions in parentheses are examples of the most frequent use of these medications, but may not </a:t>
            </a:r>
          </a:p>
          <a:p>
            <a:pPr algn="l">
              <a:lnSpc>
                <a:spcPts val="912"/>
              </a:lnSpc>
            </a:pPr>
            <a:r>
              <a:rPr lang="en-US" sz="1200">
                <a:solidFill>
                  <a:srgbClr val="000000"/>
                </a:solidFill>
                <a:latin typeface="IBM Plex Sans Condensed"/>
                <a:ea typeface="IBM Plex Sans Condensed"/>
                <a:cs typeface="IBM Plex Sans Condensed"/>
                <a:sym typeface="IBM Plex Sans Condensed"/>
              </a:rPr>
              <a:t>be the sole use of the medication.</a:t>
            </a:r>
          </a:p>
        </p:txBody>
      </p:sp>
      <p:sp>
        <p:nvSpPr>
          <p:cNvPr name="TextBox 51" id="51"/>
          <p:cNvSpPr txBox="true"/>
          <p:nvPr/>
        </p:nvSpPr>
        <p:spPr>
          <a:xfrm rot="0">
            <a:off x="5657359" y="907409"/>
            <a:ext cx="7127062" cy="1198397"/>
          </a:xfrm>
          <a:prstGeom prst="rect">
            <a:avLst/>
          </a:prstGeom>
        </p:spPr>
        <p:txBody>
          <a:bodyPr anchor="t" rtlCol="false" tIns="0" lIns="0" bIns="0" rIns="0">
            <a:spAutoFit/>
          </a:bodyPr>
          <a:lstStyle/>
          <a:p>
            <a:pPr algn="l">
              <a:lnSpc>
                <a:spcPts val="1948"/>
              </a:lnSpc>
            </a:pPr>
            <a:r>
              <a:rPr lang="en-US" b="true" sz="1392">
                <a:solidFill>
                  <a:srgbClr val="000000"/>
                </a:solidFill>
                <a:latin typeface="Arial Bold"/>
                <a:ea typeface="Arial Bold"/>
                <a:cs typeface="Arial Bold"/>
                <a:sym typeface="Arial Bold"/>
              </a:rPr>
              <a:t>E.Health and Safety Investigations</a:t>
            </a:r>
          </a:p>
          <a:p>
            <a:pPr algn="l">
              <a:lnSpc>
                <a:spcPts val="1380"/>
              </a:lnSpc>
            </a:pPr>
            <a:r>
              <a:rPr lang="en-US" sz="1200" spc="-9">
                <a:solidFill>
                  <a:srgbClr val="000000"/>
                </a:solidFill>
                <a:latin typeface="IBM Plex Sans Condensed"/>
                <a:ea typeface="IBM Plex Sans Condensed"/>
                <a:cs typeface="IBM Plex Sans Condensed"/>
                <a:sym typeface="IBM Plex Sans Condensed"/>
              </a:rPr>
              <a:t>On-site authorities may enter a room/facility for purposes of a search without permission of the person occupying a room in order to ascertain health and safety conditions in the room and/or for the purpose of investigating suspected violations of UT and TSU Extension/4-H Youth Development rules and regulations and/or city, state or federal law. In case of an emergency, when there is danger to a person, property or the building, no authorization is required. </a:t>
            </a:r>
          </a:p>
        </p:txBody>
      </p:sp>
      <p:sp>
        <p:nvSpPr>
          <p:cNvPr name="TextBox 52" id="52"/>
          <p:cNvSpPr txBox="true"/>
          <p:nvPr/>
        </p:nvSpPr>
        <p:spPr>
          <a:xfrm rot="0">
            <a:off x="5976971" y="3579114"/>
            <a:ext cx="77724" cy="131731"/>
          </a:xfrm>
          <a:prstGeom prst="rect">
            <a:avLst/>
          </a:prstGeom>
        </p:spPr>
        <p:txBody>
          <a:bodyPr anchor="t" rtlCol="false" tIns="0" lIns="0" bIns="0" rIns="0">
            <a:spAutoFit/>
          </a:bodyPr>
          <a:lstStyle/>
          <a:p>
            <a:pPr algn="l">
              <a:lnSpc>
                <a:spcPts val="912"/>
              </a:lnSpc>
            </a:pPr>
            <a:r>
              <a:rPr lang="en-US" sz="1200">
                <a:solidFill>
                  <a:srgbClr val="000000"/>
                </a:solidFill>
                <a:latin typeface="IBM Plex Sans Condensed"/>
                <a:ea typeface="IBM Plex Sans Condensed"/>
                <a:cs typeface="IBM Plex Sans Condensed"/>
                <a:sym typeface="IBM Plex Sans Condensed"/>
              </a:rPr>
              <a:t>. </a:t>
            </a:r>
          </a:p>
        </p:txBody>
      </p:sp>
      <p:sp>
        <p:nvSpPr>
          <p:cNvPr name="TextBox 53" id="53"/>
          <p:cNvSpPr txBox="true"/>
          <p:nvPr/>
        </p:nvSpPr>
        <p:spPr>
          <a:xfrm rot="0">
            <a:off x="5787538" y="6763493"/>
            <a:ext cx="1549813" cy="198406"/>
          </a:xfrm>
          <a:prstGeom prst="rect">
            <a:avLst/>
          </a:prstGeom>
        </p:spPr>
        <p:txBody>
          <a:bodyPr anchor="t" rtlCol="false" tIns="0" lIns="0" bIns="0" rIns="0">
            <a:spAutoFit/>
          </a:bodyPr>
          <a:lstStyle/>
          <a:p>
            <a:pPr algn="l">
              <a:lnSpc>
                <a:spcPts val="1681"/>
              </a:lnSpc>
            </a:pPr>
            <a:r>
              <a:rPr lang="en-US" sz="1200">
                <a:solidFill>
                  <a:srgbClr val="000000"/>
                </a:solidFill>
                <a:latin typeface="IBM Plex Sans Condensed"/>
                <a:ea typeface="IBM Plex Sans Condensed"/>
                <a:cs typeface="IBM Plex Sans Condensed"/>
                <a:sym typeface="IBM Plex Sans Condensed"/>
              </a:rPr>
              <a:t>Check here if your child,</a:t>
            </a:r>
          </a:p>
        </p:txBody>
      </p:sp>
      <p:sp>
        <p:nvSpPr>
          <p:cNvPr name="TextBox 54" id="54"/>
          <p:cNvSpPr txBox="true"/>
          <p:nvPr/>
        </p:nvSpPr>
        <p:spPr>
          <a:xfrm rot="0">
            <a:off x="9935370" y="6763493"/>
            <a:ext cx="2578694" cy="198406"/>
          </a:xfrm>
          <a:prstGeom prst="rect">
            <a:avLst/>
          </a:prstGeom>
        </p:spPr>
        <p:txBody>
          <a:bodyPr anchor="t" rtlCol="false" tIns="0" lIns="0" bIns="0" rIns="0">
            <a:spAutoFit/>
          </a:bodyPr>
          <a:lstStyle/>
          <a:p>
            <a:pPr algn="l">
              <a:lnSpc>
                <a:spcPts val="1681"/>
              </a:lnSpc>
            </a:pPr>
            <a:r>
              <a:rPr lang="en-US" sz="1200">
                <a:solidFill>
                  <a:srgbClr val="000000"/>
                </a:solidFill>
                <a:latin typeface="IBM Plex Sans Condensed"/>
                <a:ea typeface="IBM Plex Sans Condensed"/>
                <a:cs typeface="IBM Plex Sans Condensed"/>
                <a:sym typeface="IBM Plex Sans Condensed"/>
              </a:rPr>
              <a:t>, will have medication(s) (prescription or </a:t>
            </a:r>
          </a:p>
        </p:txBody>
      </p:sp>
      <p:sp>
        <p:nvSpPr>
          <p:cNvPr name="TextBox 55" id="55"/>
          <p:cNvSpPr txBox="true"/>
          <p:nvPr/>
        </p:nvSpPr>
        <p:spPr>
          <a:xfrm rot="0">
            <a:off x="8107323" y="6975758"/>
            <a:ext cx="1176014" cy="156591"/>
          </a:xfrm>
          <a:prstGeom prst="rect">
            <a:avLst/>
          </a:prstGeom>
        </p:spPr>
        <p:txBody>
          <a:bodyPr anchor="t" rtlCol="false" tIns="0" lIns="0" bIns="0" rIns="0">
            <a:spAutoFit/>
          </a:bodyPr>
          <a:lstStyle/>
          <a:p>
            <a:pPr algn="l">
              <a:lnSpc>
                <a:spcPts val="1378"/>
              </a:lnSpc>
            </a:pPr>
            <a:r>
              <a:rPr lang="en-US" sz="984" i="true" spc="6">
                <a:solidFill>
                  <a:srgbClr val="000000"/>
                </a:solidFill>
                <a:latin typeface="IBM Plex Sans Condensed Italics"/>
                <a:ea typeface="IBM Plex Sans Condensed Italics"/>
                <a:cs typeface="IBM Plex Sans Condensed Italics"/>
                <a:sym typeface="IBM Plex Sans Condensed Italics"/>
              </a:rPr>
              <a:t>(Name of Participant) </a:t>
            </a:r>
          </a:p>
        </p:txBody>
      </p:sp>
      <p:sp>
        <p:nvSpPr>
          <p:cNvPr name="TextBox 56" id="56"/>
          <p:cNvSpPr txBox="true"/>
          <p:nvPr/>
        </p:nvSpPr>
        <p:spPr>
          <a:xfrm rot="0">
            <a:off x="5591970" y="7167353"/>
            <a:ext cx="7149989" cy="1736122"/>
          </a:xfrm>
          <a:prstGeom prst="rect">
            <a:avLst/>
          </a:prstGeom>
        </p:spPr>
        <p:txBody>
          <a:bodyPr anchor="t" rtlCol="false" tIns="0" lIns="0" bIns="0" rIns="0">
            <a:spAutoFit/>
          </a:bodyPr>
          <a:lstStyle/>
          <a:p>
            <a:pPr algn="l">
              <a:lnSpc>
                <a:spcPts val="1275"/>
              </a:lnSpc>
            </a:pPr>
            <a:r>
              <a:rPr lang="en-US" sz="1200">
                <a:solidFill>
                  <a:srgbClr val="000000"/>
                </a:solidFill>
                <a:latin typeface="IBM Plex Sans Condensed"/>
                <a:ea typeface="IBM Plex Sans Condensed"/>
                <a:cs typeface="IBM Plex Sans Condensed"/>
                <a:sym typeface="IBM Plex Sans Condensed"/>
              </a:rPr>
              <a:t>non-prescription) and is competent to </a:t>
            </a:r>
            <a:r>
              <a:rPr lang="en-US" b="true" sz="1200">
                <a:solidFill>
                  <a:srgbClr val="000000"/>
                </a:solidFill>
                <a:latin typeface="IBM Plex Sans Condensed Bold"/>
                <a:ea typeface="IBM Plex Sans Condensed Bold"/>
                <a:cs typeface="IBM Plex Sans Condensed Bold"/>
                <a:sym typeface="IBM Plex Sans Condensed Bold"/>
              </a:rPr>
              <a:t>self-administer</a:t>
            </a:r>
            <a:r>
              <a:rPr lang="en-US" sz="1200">
                <a:solidFill>
                  <a:srgbClr val="000000"/>
                </a:solidFill>
                <a:latin typeface="IBM Plex Sans Condensed"/>
                <a:ea typeface="IBM Plex Sans Condensed"/>
                <a:cs typeface="IBM Plex Sans Condensed"/>
                <a:sym typeface="IBM Plex Sans Condensed"/>
              </a:rPr>
              <a:t> them under appropriate supervision. </a:t>
            </a:r>
          </a:p>
          <a:p>
            <a:pPr algn="l">
              <a:lnSpc>
                <a:spcPts val="3000"/>
              </a:lnSpc>
            </a:pPr>
            <a:r>
              <a:rPr lang="en-US" sz="1200">
                <a:solidFill>
                  <a:srgbClr val="000000"/>
                </a:solidFill>
                <a:latin typeface="IBM Plex Sans Condensed"/>
                <a:ea typeface="IBM Plex Sans Condensed"/>
                <a:cs typeface="IBM Plex Sans Condensed"/>
                <a:sym typeface="IBM Plex Sans Condensed"/>
              </a:rPr>
              <a:t>Medications should be sent to the event or activity in the original container and include the following information: </a:t>
            </a:r>
          </a:p>
          <a:p>
            <a:pPr algn="l">
              <a:lnSpc>
                <a:spcPts val="600"/>
              </a:lnSpc>
            </a:pPr>
            <a:r>
              <a:rPr lang="en-US" sz="1200">
                <a:solidFill>
                  <a:srgbClr val="000000"/>
                </a:solidFill>
                <a:latin typeface="IBM Plex Sans Condensed"/>
                <a:ea typeface="IBM Plex Sans Condensed"/>
                <a:cs typeface="IBM Plex Sans Condensed"/>
                <a:sym typeface="IBM Plex Sans Condensed"/>
              </a:rPr>
              <a:t>(1) Name of child, (2) Name of medication, (3) Dosage and directions, (4) Name of licensed prescriber </a:t>
            </a:r>
            <a:r>
              <a:rPr lang="en-US" sz="1200" i="true">
                <a:solidFill>
                  <a:srgbClr val="333333"/>
                </a:solidFill>
                <a:latin typeface="IBM Plex Sans Condensed Italics"/>
                <a:ea typeface="IBM Plex Sans Condensed Italics"/>
                <a:cs typeface="IBM Plex Sans Condensed Italics"/>
                <a:sym typeface="IBM Plex Sans Condensed Italics"/>
              </a:rPr>
              <a:t>(if</a:t>
            </a:r>
            <a:r>
              <a:rPr lang="en-US" sz="1200">
                <a:solidFill>
                  <a:srgbClr val="333333"/>
                </a:solidFill>
                <a:latin typeface="IBM Plex Sans Condensed"/>
                <a:ea typeface="IBM Plex Sans Condensed"/>
                <a:cs typeface="IBM Plex Sans Condensed"/>
                <a:sym typeface="IBM Plex Sans Condensed"/>
              </a:rPr>
              <a:t> </a:t>
            </a:r>
          </a:p>
          <a:p>
            <a:pPr algn="l">
              <a:lnSpc>
                <a:spcPts val="2160"/>
              </a:lnSpc>
            </a:pPr>
            <a:r>
              <a:rPr lang="en-US" sz="1200" i="true" spc="2">
                <a:solidFill>
                  <a:srgbClr val="333333"/>
                </a:solidFill>
                <a:latin typeface="IBM Plex Sans Condensed Italics"/>
                <a:ea typeface="IBM Plex Sans Condensed Italics"/>
                <a:cs typeface="IBM Plex Sans Condensed Italics"/>
                <a:sym typeface="IBM Plex Sans Condensed Italics"/>
              </a:rPr>
              <a:t>applicable)</a:t>
            </a:r>
            <a:r>
              <a:rPr lang="en-US" sz="1200" spc="2">
                <a:solidFill>
                  <a:srgbClr val="000000"/>
                </a:solidFill>
                <a:latin typeface="IBM Plex Sans Condensed"/>
                <a:ea typeface="IBM Plex Sans Condensed"/>
                <a:cs typeface="IBM Plex Sans Condensed"/>
                <a:sym typeface="IBM Plex Sans Condensed"/>
              </a:rPr>
              <a:t>, (5) Name, address and phone number of pharmacy </a:t>
            </a:r>
            <a:r>
              <a:rPr lang="en-US" sz="1200" i="true" spc="2">
                <a:solidFill>
                  <a:srgbClr val="333333"/>
                </a:solidFill>
                <a:latin typeface="IBM Plex Sans Condensed Italics"/>
                <a:ea typeface="IBM Plex Sans Condensed Italics"/>
                <a:cs typeface="IBM Plex Sans Condensed Italics"/>
                <a:sym typeface="IBM Plex Sans Condensed Italics"/>
              </a:rPr>
              <a:t>(if applicable)</a:t>
            </a:r>
            <a:r>
              <a:rPr lang="en-US" sz="1200" spc="2">
                <a:solidFill>
                  <a:srgbClr val="000000"/>
                </a:solidFill>
                <a:latin typeface="IBM Plex Sans Condensed"/>
                <a:ea typeface="IBM Plex Sans Condensed"/>
                <a:cs typeface="IBM Plex Sans Condensed"/>
                <a:sym typeface="IBM Plex Sans Condensed"/>
              </a:rPr>
              <a:t>, (6) Prescription number </a:t>
            </a:r>
            <a:r>
              <a:rPr lang="en-US" sz="1200" i="true" spc="2">
                <a:solidFill>
                  <a:srgbClr val="333333"/>
                </a:solidFill>
                <a:latin typeface="IBM Plex Sans Condensed Italics"/>
                <a:ea typeface="IBM Plex Sans Condensed Italics"/>
                <a:cs typeface="IBM Plex Sans Condensed Italics"/>
                <a:sym typeface="IBM Plex Sans Condensed Italics"/>
              </a:rPr>
              <a:t>(if</a:t>
            </a:r>
            <a:r>
              <a:rPr lang="en-US" sz="1200" spc="2">
                <a:solidFill>
                  <a:srgbClr val="333333"/>
                </a:solidFill>
                <a:latin typeface="IBM Plex Sans Condensed"/>
                <a:ea typeface="IBM Plex Sans Condensed"/>
                <a:cs typeface="IBM Plex Sans Condensed"/>
                <a:sym typeface="IBM Plex Sans Condensed"/>
              </a:rPr>
              <a:t> </a:t>
            </a:r>
          </a:p>
          <a:p>
            <a:pPr algn="l">
              <a:lnSpc>
                <a:spcPts val="600"/>
              </a:lnSpc>
            </a:pPr>
            <a:r>
              <a:rPr lang="en-US" sz="1200" i="true">
                <a:solidFill>
                  <a:srgbClr val="333333"/>
                </a:solidFill>
                <a:latin typeface="IBM Plex Sans Condensed Italics"/>
                <a:ea typeface="IBM Plex Sans Condensed Italics"/>
                <a:cs typeface="IBM Plex Sans Condensed Italics"/>
                <a:sym typeface="IBM Plex Sans Condensed Italics"/>
              </a:rPr>
              <a:t>applicable)</a:t>
            </a:r>
            <a:r>
              <a:rPr lang="en-US" sz="1200">
                <a:solidFill>
                  <a:srgbClr val="000000"/>
                </a:solidFill>
                <a:latin typeface="IBM Plex Sans Condensed"/>
                <a:ea typeface="IBM Plex Sans Condensed"/>
                <a:cs typeface="IBM Plex Sans Condensed"/>
                <a:sym typeface="IBM Plex Sans Condensed"/>
              </a:rPr>
              <a:t>, and (7) Date prescription was filled </a:t>
            </a:r>
            <a:r>
              <a:rPr lang="en-US" sz="1200" i="true">
                <a:solidFill>
                  <a:srgbClr val="333333"/>
                </a:solidFill>
                <a:latin typeface="IBM Plex Sans Condensed Italics"/>
                <a:ea typeface="IBM Plex Sans Condensed Italics"/>
                <a:cs typeface="IBM Plex Sans Condensed Italics"/>
                <a:sym typeface="IBM Plex Sans Condensed Italics"/>
              </a:rPr>
              <a:t>(if applicable) </a:t>
            </a:r>
            <a:r>
              <a:rPr lang="en-US" sz="1200">
                <a:solidFill>
                  <a:srgbClr val="333333"/>
                </a:solidFill>
                <a:latin typeface="IBM Plex Sans Condensed"/>
                <a:ea typeface="IBM Plex Sans Condensed"/>
                <a:cs typeface="IBM Plex Sans Condensed"/>
                <a:sym typeface="IBM Plex Sans Condensed"/>
              </a:rPr>
              <a:t>(8) Expiration date of medication</a:t>
            </a:r>
            <a:r>
              <a:rPr lang="en-US" sz="1200" i="true">
                <a:solidFill>
                  <a:srgbClr val="333333"/>
                </a:solidFill>
                <a:latin typeface="IBM Plex Sans Condensed Italics"/>
                <a:ea typeface="IBM Plex Sans Condensed Italics"/>
                <a:cs typeface="IBM Plex Sans Condensed Italics"/>
                <a:sym typeface="IBM Plex Sans Condensed Italics"/>
              </a:rPr>
              <a:t>.</a:t>
            </a:r>
          </a:p>
          <a:p>
            <a:pPr algn="l">
              <a:lnSpc>
                <a:spcPts val="3000"/>
              </a:lnSpc>
            </a:pPr>
            <a:r>
              <a:rPr lang="en-US" sz="1200">
                <a:solidFill>
                  <a:srgbClr val="000000"/>
                </a:solidFill>
                <a:latin typeface="IBM Plex Sans Condensed"/>
                <a:ea typeface="IBM Plex Sans Condensed"/>
                <a:cs typeface="IBM Plex Sans Condensed"/>
                <a:sym typeface="IBM Plex Sans Condensed"/>
              </a:rPr>
              <a:t>If your child is a participant at one of the Tennessee 4-H Centers (Camps), you must include a </a:t>
            </a:r>
            <a:r>
              <a:rPr lang="en-US" b="true" sz="1200">
                <a:solidFill>
                  <a:srgbClr val="000000"/>
                </a:solidFill>
                <a:latin typeface="IBM Plex Sans Condensed Bold"/>
                <a:ea typeface="IBM Plex Sans Condensed Bold"/>
                <a:cs typeface="IBM Plex Sans Condensed Bold"/>
                <a:sym typeface="IBM Plex Sans Condensed Bold"/>
              </a:rPr>
              <a:t>parental consent </a:t>
            </a:r>
          </a:p>
          <a:p>
            <a:pPr algn="l">
              <a:lnSpc>
                <a:spcPts val="600"/>
              </a:lnSpc>
            </a:pPr>
            <a:r>
              <a:rPr lang="en-US" b="true" sz="1200">
                <a:solidFill>
                  <a:srgbClr val="000000"/>
                </a:solidFill>
                <a:latin typeface="IBM Plex Sans Condensed Bold"/>
                <a:ea typeface="IBM Plex Sans Condensed Bold"/>
                <a:cs typeface="IBM Plex Sans Condensed Bold"/>
                <a:sym typeface="IBM Plex Sans Condensed Bold"/>
              </a:rPr>
              <a:t>form</a:t>
            </a:r>
            <a:r>
              <a:rPr lang="en-US" sz="1200">
                <a:solidFill>
                  <a:srgbClr val="000000"/>
                </a:solidFill>
                <a:latin typeface="IBM Plex Sans Condensed"/>
                <a:ea typeface="IBM Plex Sans Condensed"/>
                <a:cs typeface="IBM Plex Sans Condensed"/>
                <a:sym typeface="IBM Plex Sans Condensed"/>
              </a:rPr>
              <a:t> </a:t>
            </a:r>
            <a:r>
              <a:rPr lang="en-US" b="true" sz="1200">
                <a:solidFill>
                  <a:srgbClr val="000000"/>
                </a:solidFill>
                <a:latin typeface="IBM Plex Sans Condensed Bold"/>
                <a:ea typeface="IBM Plex Sans Condensed Bold"/>
                <a:cs typeface="IBM Plex Sans Condensed Bold"/>
                <a:sym typeface="IBM Plex Sans Condensed Bold"/>
              </a:rPr>
              <a:t>for medication</a:t>
            </a:r>
            <a:r>
              <a:rPr lang="en-US" sz="1200">
                <a:solidFill>
                  <a:srgbClr val="000000"/>
                </a:solidFill>
                <a:latin typeface="IBM Plex Sans Condensed"/>
                <a:ea typeface="IBM Plex Sans Condensed"/>
                <a:cs typeface="IBM Plex Sans Condensed"/>
                <a:sym typeface="IBM Plex Sans Condensed"/>
              </a:rPr>
              <a:t> (prescription or non-prescription) you send with your child. Please consult your County </a:t>
            </a:r>
          </a:p>
          <a:p>
            <a:pPr algn="l">
              <a:lnSpc>
                <a:spcPts val="2160"/>
              </a:lnSpc>
            </a:pPr>
            <a:r>
              <a:rPr lang="en-US" sz="1200">
                <a:solidFill>
                  <a:srgbClr val="000000"/>
                </a:solidFill>
                <a:latin typeface="IBM Plex Sans Condensed"/>
                <a:ea typeface="IBM Plex Sans Condensed"/>
                <a:cs typeface="IBM Plex Sans Condensed"/>
                <a:sym typeface="IBM Plex Sans Condensed"/>
              </a:rPr>
              <a:t>Extension Agent for a form and more information. </a:t>
            </a:r>
          </a:p>
        </p:txBody>
      </p:sp>
      <p:sp>
        <p:nvSpPr>
          <p:cNvPr name="TextBox 57" id="57"/>
          <p:cNvSpPr txBox="true"/>
          <p:nvPr/>
        </p:nvSpPr>
        <p:spPr>
          <a:xfrm rot="0">
            <a:off x="5639900" y="313515"/>
            <a:ext cx="6215948" cy="362236"/>
          </a:xfrm>
          <a:prstGeom prst="rect">
            <a:avLst/>
          </a:prstGeom>
        </p:spPr>
        <p:txBody>
          <a:bodyPr anchor="t" rtlCol="false" tIns="0" lIns="0" bIns="0" rIns="0">
            <a:spAutoFit/>
          </a:bodyPr>
          <a:lstStyle/>
          <a:p>
            <a:pPr algn="l">
              <a:lnSpc>
                <a:spcPts val="1439"/>
              </a:lnSpc>
            </a:pPr>
            <a:r>
              <a:rPr lang="en-US" sz="1200">
                <a:solidFill>
                  <a:srgbClr val="000000"/>
                </a:solidFill>
                <a:latin typeface="IBM Plex Sans Condensed"/>
                <a:ea typeface="IBM Plex Sans Condensed"/>
                <a:cs typeface="IBM Plex Sans Condensed"/>
                <a:sym typeface="IBM Plex Sans Condensed"/>
              </a:rPr>
              <a:t>Is there other information that will help us ensure a positive experience for your child at this event? If yes, please explain:</a:t>
            </a:r>
          </a:p>
        </p:txBody>
      </p:sp>
      <p:sp>
        <p:nvSpPr>
          <p:cNvPr name="TextBox 58" id="58"/>
          <p:cNvSpPr txBox="true"/>
          <p:nvPr/>
        </p:nvSpPr>
        <p:spPr>
          <a:xfrm rot="0">
            <a:off x="11923609" y="313515"/>
            <a:ext cx="280587" cy="179356"/>
          </a:xfrm>
          <a:prstGeom prst="rect">
            <a:avLst/>
          </a:prstGeom>
        </p:spPr>
        <p:txBody>
          <a:bodyPr anchor="t" rtlCol="false" tIns="0" lIns="0" bIns="0" rIns="0">
            <a:spAutoFit/>
          </a:bodyPr>
          <a:lstStyle/>
          <a:p>
            <a:pPr algn="l">
              <a:lnSpc>
                <a:spcPts val="1439"/>
              </a:lnSpc>
            </a:pPr>
            <a:r>
              <a:rPr lang="en-US" sz="1200">
                <a:solidFill>
                  <a:srgbClr val="000000"/>
                </a:solidFill>
                <a:latin typeface="IBM Plex Sans Condensed"/>
                <a:ea typeface="IBM Plex Sans Condensed"/>
                <a:cs typeface="IBM Plex Sans Condensed"/>
                <a:sym typeface="IBM Plex Sans Condensed"/>
              </a:rPr>
              <a:t>Yes </a:t>
            </a:r>
          </a:p>
        </p:txBody>
      </p:sp>
      <p:sp>
        <p:nvSpPr>
          <p:cNvPr name="TextBox 59" id="59"/>
          <p:cNvSpPr txBox="true"/>
          <p:nvPr/>
        </p:nvSpPr>
        <p:spPr>
          <a:xfrm rot="0">
            <a:off x="12389191" y="313515"/>
            <a:ext cx="228819" cy="179356"/>
          </a:xfrm>
          <a:prstGeom prst="rect">
            <a:avLst/>
          </a:prstGeom>
        </p:spPr>
        <p:txBody>
          <a:bodyPr anchor="t" rtlCol="false" tIns="0" lIns="0" bIns="0" rIns="0">
            <a:spAutoFit/>
          </a:bodyPr>
          <a:lstStyle/>
          <a:p>
            <a:pPr algn="l">
              <a:lnSpc>
                <a:spcPts val="1439"/>
              </a:lnSpc>
            </a:pPr>
            <a:r>
              <a:rPr lang="en-US" sz="1200">
                <a:solidFill>
                  <a:srgbClr val="000000"/>
                </a:solidFill>
                <a:latin typeface="IBM Plex Sans Condensed"/>
                <a:ea typeface="IBM Plex Sans Condensed"/>
                <a:cs typeface="IBM Plex Sans Condensed"/>
                <a:sym typeface="IBM Plex Sans Condensed"/>
              </a:rPr>
              <a:t>No </a:t>
            </a:r>
          </a:p>
        </p:txBody>
      </p:sp>
    </p:spTree>
  </p:cSld>
  <p:clrMapOvr>
    <a:masterClrMapping/>
  </p:clrMapOvr>
</p:sld>
</file>

<file path=ppt/slides/slide1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5610935" y="6869487"/>
            <a:ext cx="850392" cy="6096"/>
            <a:chOff x="0" y="0"/>
            <a:chExt cx="850392" cy="6096"/>
          </a:xfrm>
        </p:grpSpPr>
        <p:sp>
          <p:nvSpPr>
            <p:cNvPr name="Freeform 3" id="3"/>
            <p:cNvSpPr/>
            <p:nvPr/>
          </p:nvSpPr>
          <p:spPr>
            <a:xfrm flipH="false" flipV="false" rot="0">
              <a:off x="0" y="0"/>
              <a:ext cx="850392" cy="6096"/>
            </a:xfrm>
            <a:custGeom>
              <a:avLst/>
              <a:gdLst/>
              <a:ahLst/>
              <a:cxnLst/>
              <a:rect r="r" b="b" t="t" l="l"/>
              <a:pathLst>
                <a:path h="6096" w="850392">
                  <a:moveTo>
                    <a:pt x="0" y="0"/>
                  </a:moveTo>
                  <a:lnTo>
                    <a:pt x="850392" y="0"/>
                  </a:lnTo>
                  <a:lnTo>
                    <a:pt x="850392" y="6096"/>
                  </a:lnTo>
                  <a:lnTo>
                    <a:pt x="0" y="6096"/>
                  </a:lnTo>
                  <a:close/>
                </a:path>
              </a:pathLst>
            </a:custGeom>
            <a:solidFill>
              <a:srgbClr val="000000"/>
            </a:solidFill>
          </p:spPr>
        </p:sp>
      </p:grpSp>
      <p:grpSp>
        <p:nvGrpSpPr>
          <p:cNvPr name="Group 4" id="4"/>
          <p:cNvGrpSpPr>
            <a:grpSpLocks noChangeAspect="true"/>
          </p:cNvGrpSpPr>
          <p:nvPr/>
        </p:nvGrpSpPr>
        <p:grpSpPr>
          <a:xfrm rot="0">
            <a:off x="5620079" y="5589327"/>
            <a:ext cx="841248" cy="6096"/>
            <a:chOff x="0" y="0"/>
            <a:chExt cx="841248" cy="6096"/>
          </a:xfrm>
        </p:grpSpPr>
        <p:sp>
          <p:nvSpPr>
            <p:cNvPr name="Freeform 5" id="5"/>
            <p:cNvSpPr/>
            <p:nvPr/>
          </p:nvSpPr>
          <p:spPr>
            <a:xfrm flipH="false" flipV="false" rot="0">
              <a:off x="0" y="0"/>
              <a:ext cx="841248" cy="6096"/>
            </a:xfrm>
            <a:custGeom>
              <a:avLst/>
              <a:gdLst/>
              <a:ahLst/>
              <a:cxnLst/>
              <a:rect r="r" b="b" t="t" l="l"/>
              <a:pathLst>
                <a:path h="6096" w="841248">
                  <a:moveTo>
                    <a:pt x="0" y="0"/>
                  </a:moveTo>
                  <a:lnTo>
                    <a:pt x="841248" y="0"/>
                  </a:lnTo>
                  <a:lnTo>
                    <a:pt x="841248" y="6096"/>
                  </a:lnTo>
                  <a:lnTo>
                    <a:pt x="0" y="6096"/>
                  </a:lnTo>
                  <a:close/>
                </a:path>
              </a:pathLst>
            </a:custGeom>
            <a:solidFill>
              <a:srgbClr val="000000"/>
            </a:solidFill>
          </p:spPr>
        </p:sp>
      </p:grpSp>
      <p:grpSp>
        <p:nvGrpSpPr>
          <p:cNvPr name="Group 6" id="6"/>
          <p:cNvGrpSpPr>
            <a:grpSpLocks noChangeAspect="true"/>
          </p:cNvGrpSpPr>
          <p:nvPr/>
        </p:nvGrpSpPr>
        <p:grpSpPr>
          <a:xfrm rot="0">
            <a:off x="5620079" y="5772207"/>
            <a:ext cx="841248" cy="6096"/>
            <a:chOff x="0" y="0"/>
            <a:chExt cx="841248" cy="6096"/>
          </a:xfrm>
        </p:grpSpPr>
        <p:sp>
          <p:nvSpPr>
            <p:cNvPr name="Freeform 7" id="7"/>
            <p:cNvSpPr/>
            <p:nvPr/>
          </p:nvSpPr>
          <p:spPr>
            <a:xfrm flipH="false" flipV="false" rot="0">
              <a:off x="0" y="0"/>
              <a:ext cx="841248" cy="6096"/>
            </a:xfrm>
            <a:custGeom>
              <a:avLst/>
              <a:gdLst/>
              <a:ahLst/>
              <a:cxnLst/>
              <a:rect r="r" b="b" t="t" l="l"/>
              <a:pathLst>
                <a:path h="6096" w="841248">
                  <a:moveTo>
                    <a:pt x="0" y="0"/>
                  </a:moveTo>
                  <a:lnTo>
                    <a:pt x="841248" y="0"/>
                  </a:lnTo>
                  <a:lnTo>
                    <a:pt x="841248" y="6096"/>
                  </a:lnTo>
                  <a:lnTo>
                    <a:pt x="0" y="6096"/>
                  </a:lnTo>
                  <a:close/>
                </a:path>
              </a:pathLst>
            </a:custGeom>
            <a:solidFill>
              <a:srgbClr val="000000"/>
            </a:solidFill>
          </p:spPr>
        </p:sp>
      </p:grpSp>
      <p:grpSp>
        <p:nvGrpSpPr>
          <p:cNvPr name="Group 8" id="8"/>
          <p:cNvGrpSpPr>
            <a:grpSpLocks noChangeAspect="true"/>
          </p:cNvGrpSpPr>
          <p:nvPr/>
        </p:nvGrpSpPr>
        <p:grpSpPr>
          <a:xfrm rot="0">
            <a:off x="5620079" y="5955087"/>
            <a:ext cx="841248" cy="6096"/>
            <a:chOff x="0" y="0"/>
            <a:chExt cx="841248" cy="6096"/>
          </a:xfrm>
        </p:grpSpPr>
        <p:sp>
          <p:nvSpPr>
            <p:cNvPr name="Freeform 9" id="9"/>
            <p:cNvSpPr/>
            <p:nvPr/>
          </p:nvSpPr>
          <p:spPr>
            <a:xfrm flipH="false" flipV="false" rot="0">
              <a:off x="0" y="0"/>
              <a:ext cx="841248" cy="6096"/>
            </a:xfrm>
            <a:custGeom>
              <a:avLst/>
              <a:gdLst/>
              <a:ahLst/>
              <a:cxnLst/>
              <a:rect r="r" b="b" t="t" l="l"/>
              <a:pathLst>
                <a:path h="6096" w="841248">
                  <a:moveTo>
                    <a:pt x="0" y="0"/>
                  </a:moveTo>
                  <a:lnTo>
                    <a:pt x="841248" y="0"/>
                  </a:lnTo>
                  <a:lnTo>
                    <a:pt x="841248" y="6096"/>
                  </a:lnTo>
                  <a:lnTo>
                    <a:pt x="0" y="6096"/>
                  </a:lnTo>
                  <a:close/>
                </a:path>
              </a:pathLst>
            </a:custGeom>
            <a:solidFill>
              <a:srgbClr val="000000"/>
            </a:solidFill>
          </p:spPr>
        </p:sp>
      </p:grpSp>
      <p:grpSp>
        <p:nvGrpSpPr>
          <p:cNvPr name="Group 10" id="10"/>
          <p:cNvGrpSpPr>
            <a:grpSpLocks noChangeAspect="true"/>
          </p:cNvGrpSpPr>
          <p:nvPr/>
        </p:nvGrpSpPr>
        <p:grpSpPr>
          <a:xfrm rot="0">
            <a:off x="5620079" y="6137967"/>
            <a:ext cx="841248" cy="6096"/>
            <a:chOff x="0" y="0"/>
            <a:chExt cx="841248" cy="6096"/>
          </a:xfrm>
        </p:grpSpPr>
        <p:sp>
          <p:nvSpPr>
            <p:cNvPr name="Freeform 11" id="11"/>
            <p:cNvSpPr/>
            <p:nvPr/>
          </p:nvSpPr>
          <p:spPr>
            <a:xfrm flipH="false" flipV="false" rot="0">
              <a:off x="0" y="0"/>
              <a:ext cx="841248" cy="6096"/>
            </a:xfrm>
            <a:custGeom>
              <a:avLst/>
              <a:gdLst/>
              <a:ahLst/>
              <a:cxnLst/>
              <a:rect r="r" b="b" t="t" l="l"/>
              <a:pathLst>
                <a:path h="6096" w="841248">
                  <a:moveTo>
                    <a:pt x="0" y="0"/>
                  </a:moveTo>
                  <a:lnTo>
                    <a:pt x="841248" y="0"/>
                  </a:lnTo>
                  <a:lnTo>
                    <a:pt x="841248" y="6096"/>
                  </a:lnTo>
                  <a:lnTo>
                    <a:pt x="0" y="6096"/>
                  </a:lnTo>
                  <a:close/>
                </a:path>
              </a:pathLst>
            </a:custGeom>
            <a:solidFill>
              <a:srgbClr val="000000"/>
            </a:solidFill>
          </p:spPr>
        </p:sp>
      </p:grpSp>
      <p:grpSp>
        <p:nvGrpSpPr>
          <p:cNvPr name="Group 12" id="12"/>
          <p:cNvGrpSpPr>
            <a:grpSpLocks noChangeAspect="true"/>
          </p:cNvGrpSpPr>
          <p:nvPr/>
        </p:nvGrpSpPr>
        <p:grpSpPr>
          <a:xfrm rot="0">
            <a:off x="5620079" y="6320847"/>
            <a:ext cx="841248" cy="6096"/>
            <a:chOff x="0" y="0"/>
            <a:chExt cx="841248" cy="6096"/>
          </a:xfrm>
        </p:grpSpPr>
        <p:sp>
          <p:nvSpPr>
            <p:cNvPr name="Freeform 13" id="13"/>
            <p:cNvSpPr/>
            <p:nvPr/>
          </p:nvSpPr>
          <p:spPr>
            <a:xfrm flipH="false" flipV="false" rot="0">
              <a:off x="0" y="0"/>
              <a:ext cx="841248" cy="6096"/>
            </a:xfrm>
            <a:custGeom>
              <a:avLst/>
              <a:gdLst/>
              <a:ahLst/>
              <a:cxnLst/>
              <a:rect r="r" b="b" t="t" l="l"/>
              <a:pathLst>
                <a:path h="6096" w="841248">
                  <a:moveTo>
                    <a:pt x="0" y="0"/>
                  </a:moveTo>
                  <a:lnTo>
                    <a:pt x="841248" y="0"/>
                  </a:lnTo>
                  <a:lnTo>
                    <a:pt x="841248" y="6096"/>
                  </a:lnTo>
                  <a:lnTo>
                    <a:pt x="0" y="6096"/>
                  </a:lnTo>
                  <a:close/>
                </a:path>
              </a:pathLst>
            </a:custGeom>
            <a:solidFill>
              <a:srgbClr val="000000"/>
            </a:solidFill>
          </p:spPr>
        </p:sp>
      </p:grpSp>
      <p:grpSp>
        <p:nvGrpSpPr>
          <p:cNvPr name="Group 14" id="14"/>
          <p:cNvGrpSpPr>
            <a:grpSpLocks noChangeAspect="true"/>
          </p:cNvGrpSpPr>
          <p:nvPr/>
        </p:nvGrpSpPr>
        <p:grpSpPr>
          <a:xfrm rot="0">
            <a:off x="5620079" y="6503727"/>
            <a:ext cx="841248" cy="6096"/>
            <a:chOff x="0" y="0"/>
            <a:chExt cx="841248" cy="6096"/>
          </a:xfrm>
        </p:grpSpPr>
        <p:sp>
          <p:nvSpPr>
            <p:cNvPr name="Freeform 15" id="15"/>
            <p:cNvSpPr/>
            <p:nvPr/>
          </p:nvSpPr>
          <p:spPr>
            <a:xfrm flipH="false" flipV="false" rot="0">
              <a:off x="0" y="0"/>
              <a:ext cx="841248" cy="6096"/>
            </a:xfrm>
            <a:custGeom>
              <a:avLst/>
              <a:gdLst/>
              <a:ahLst/>
              <a:cxnLst/>
              <a:rect r="r" b="b" t="t" l="l"/>
              <a:pathLst>
                <a:path h="6096" w="841248">
                  <a:moveTo>
                    <a:pt x="0" y="0"/>
                  </a:moveTo>
                  <a:lnTo>
                    <a:pt x="841248" y="0"/>
                  </a:lnTo>
                  <a:lnTo>
                    <a:pt x="841248" y="6096"/>
                  </a:lnTo>
                  <a:lnTo>
                    <a:pt x="0" y="6096"/>
                  </a:lnTo>
                  <a:close/>
                </a:path>
              </a:pathLst>
            </a:custGeom>
            <a:solidFill>
              <a:srgbClr val="000000"/>
            </a:solidFill>
          </p:spPr>
        </p:sp>
      </p:grpSp>
      <p:grpSp>
        <p:nvGrpSpPr>
          <p:cNvPr name="Group 16" id="16"/>
          <p:cNvGrpSpPr>
            <a:grpSpLocks noChangeAspect="true"/>
          </p:cNvGrpSpPr>
          <p:nvPr/>
        </p:nvGrpSpPr>
        <p:grpSpPr>
          <a:xfrm rot="0">
            <a:off x="5620079" y="6686607"/>
            <a:ext cx="841248" cy="6096"/>
            <a:chOff x="0" y="0"/>
            <a:chExt cx="841248" cy="6096"/>
          </a:xfrm>
        </p:grpSpPr>
        <p:sp>
          <p:nvSpPr>
            <p:cNvPr name="Freeform 17" id="17"/>
            <p:cNvSpPr/>
            <p:nvPr/>
          </p:nvSpPr>
          <p:spPr>
            <a:xfrm flipH="false" flipV="false" rot="0">
              <a:off x="0" y="0"/>
              <a:ext cx="841248" cy="6096"/>
            </a:xfrm>
            <a:custGeom>
              <a:avLst/>
              <a:gdLst/>
              <a:ahLst/>
              <a:cxnLst/>
              <a:rect r="r" b="b" t="t" l="l"/>
              <a:pathLst>
                <a:path h="6096" w="841248">
                  <a:moveTo>
                    <a:pt x="0" y="0"/>
                  </a:moveTo>
                  <a:lnTo>
                    <a:pt x="841248" y="0"/>
                  </a:lnTo>
                  <a:lnTo>
                    <a:pt x="841248" y="6096"/>
                  </a:lnTo>
                  <a:lnTo>
                    <a:pt x="0" y="6096"/>
                  </a:lnTo>
                  <a:close/>
                </a:path>
              </a:pathLst>
            </a:custGeom>
            <a:solidFill>
              <a:srgbClr val="000000"/>
            </a:solidFill>
          </p:spPr>
        </p:sp>
      </p:grpSp>
      <p:grpSp>
        <p:nvGrpSpPr>
          <p:cNvPr name="Group 18" id="18"/>
          <p:cNvGrpSpPr>
            <a:grpSpLocks noChangeAspect="true"/>
          </p:cNvGrpSpPr>
          <p:nvPr/>
        </p:nvGrpSpPr>
        <p:grpSpPr>
          <a:xfrm rot="0">
            <a:off x="6110807" y="8067351"/>
            <a:ext cx="4654296" cy="6096"/>
            <a:chOff x="0" y="0"/>
            <a:chExt cx="4654296" cy="6096"/>
          </a:xfrm>
        </p:grpSpPr>
        <p:sp>
          <p:nvSpPr>
            <p:cNvPr name="Freeform 19" id="19"/>
            <p:cNvSpPr/>
            <p:nvPr/>
          </p:nvSpPr>
          <p:spPr>
            <a:xfrm flipH="false" flipV="false" rot="0">
              <a:off x="0" y="0"/>
              <a:ext cx="4654296" cy="6096"/>
            </a:xfrm>
            <a:custGeom>
              <a:avLst/>
              <a:gdLst/>
              <a:ahLst/>
              <a:cxnLst/>
              <a:rect r="r" b="b" t="t" l="l"/>
              <a:pathLst>
                <a:path h="6096" w="4654296">
                  <a:moveTo>
                    <a:pt x="0" y="0"/>
                  </a:moveTo>
                  <a:lnTo>
                    <a:pt x="4654296" y="0"/>
                  </a:lnTo>
                  <a:lnTo>
                    <a:pt x="4654296" y="6096"/>
                  </a:lnTo>
                  <a:lnTo>
                    <a:pt x="0" y="6096"/>
                  </a:lnTo>
                  <a:close/>
                </a:path>
              </a:pathLst>
            </a:custGeom>
            <a:solidFill>
              <a:srgbClr val="000000"/>
            </a:solidFill>
          </p:spPr>
        </p:sp>
      </p:grpSp>
      <p:grpSp>
        <p:nvGrpSpPr>
          <p:cNvPr name="Group 20" id="20"/>
          <p:cNvGrpSpPr>
            <a:grpSpLocks noChangeAspect="true"/>
          </p:cNvGrpSpPr>
          <p:nvPr/>
        </p:nvGrpSpPr>
        <p:grpSpPr>
          <a:xfrm rot="0">
            <a:off x="6110807" y="8606847"/>
            <a:ext cx="4654296" cy="6096"/>
            <a:chOff x="0" y="0"/>
            <a:chExt cx="4654296" cy="6096"/>
          </a:xfrm>
        </p:grpSpPr>
        <p:sp>
          <p:nvSpPr>
            <p:cNvPr name="Freeform 21" id="21"/>
            <p:cNvSpPr/>
            <p:nvPr/>
          </p:nvSpPr>
          <p:spPr>
            <a:xfrm flipH="false" flipV="false" rot="0">
              <a:off x="0" y="0"/>
              <a:ext cx="4654296" cy="6096"/>
            </a:xfrm>
            <a:custGeom>
              <a:avLst/>
              <a:gdLst/>
              <a:ahLst/>
              <a:cxnLst/>
              <a:rect r="r" b="b" t="t" l="l"/>
              <a:pathLst>
                <a:path h="6096" w="4654296">
                  <a:moveTo>
                    <a:pt x="0" y="0"/>
                  </a:moveTo>
                  <a:lnTo>
                    <a:pt x="4654296" y="0"/>
                  </a:lnTo>
                  <a:lnTo>
                    <a:pt x="4654296" y="6096"/>
                  </a:lnTo>
                  <a:lnTo>
                    <a:pt x="0" y="6096"/>
                  </a:lnTo>
                  <a:close/>
                </a:path>
              </a:pathLst>
            </a:custGeom>
            <a:solidFill>
              <a:srgbClr val="000000"/>
            </a:solidFill>
          </p:spPr>
        </p:sp>
      </p:grpSp>
      <p:grpSp>
        <p:nvGrpSpPr>
          <p:cNvPr name="Group 22" id="22"/>
          <p:cNvGrpSpPr>
            <a:grpSpLocks noChangeAspect="true"/>
          </p:cNvGrpSpPr>
          <p:nvPr/>
        </p:nvGrpSpPr>
        <p:grpSpPr>
          <a:xfrm rot="0">
            <a:off x="6869759" y="852735"/>
            <a:ext cx="2295144" cy="6096"/>
            <a:chOff x="0" y="0"/>
            <a:chExt cx="2295144" cy="6096"/>
          </a:xfrm>
        </p:grpSpPr>
        <p:sp>
          <p:nvSpPr>
            <p:cNvPr name="Freeform 23" id="23"/>
            <p:cNvSpPr/>
            <p:nvPr/>
          </p:nvSpPr>
          <p:spPr>
            <a:xfrm flipH="false" flipV="false" rot="0">
              <a:off x="0" y="0"/>
              <a:ext cx="2295144" cy="6096"/>
            </a:xfrm>
            <a:custGeom>
              <a:avLst/>
              <a:gdLst/>
              <a:ahLst/>
              <a:cxnLst/>
              <a:rect r="r" b="b" t="t" l="l"/>
              <a:pathLst>
                <a:path h="6096" w="2295144">
                  <a:moveTo>
                    <a:pt x="0" y="0"/>
                  </a:moveTo>
                  <a:lnTo>
                    <a:pt x="2295144" y="0"/>
                  </a:lnTo>
                  <a:lnTo>
                    <a:pt x="2295144" y="6096"/>
                  </a:lnTo>
                  <a:lnTo>
                    <a:pt x="0" y="6096"/>
                  </a:lnTo>
                  <a:close/>
                </a:path>
              </a:pathLst>
            </a:custGeom>
            <a:solidFill>
              <a:srgbClr val="000000"/>
            </a:solidFill>
          </p:spPr>
        </p:sp>
      </p:grpSp>
      <p:grpSp>
        <p:nvGrpSpPr>
          <p:cNvPr name="Group 24" id="24"/>
          <p:cNvGrpSpPr>
            <a:grpSpLocks noChangeAspect="true"/>
          </p:cNvGrpSpPr>
          <p:nvPr/>
        </p:nvGrpSpPr>
        <p:grpSpPr>
          <a:xfrm rot="0">
            <a:off x="6909383" y="6869487"/>
            <a:ext cx="923544" cy="6096"/>
            <a:chOff x="0" y="0"/>
            <a:chExt cx="923544" cy="6096"/>
          </a:xfrm>
        </p:grpSpPr>
        <p:sp>
          <p:nvSpPr>
            <p:cNvPr name="Freeform 25" id="25"/>
            <p:cNvSpPr/>
            <p:nvPr/>
          </p:nvSpPr>
          <p:spPr>
            <a:xfrm flipH="false" flipV="false" rot="0">
              <a:off x="0" y="0"/>
              <a:ext cx="923544" cy="6096"/>
            </a:xfrm>
            <a:custGeom>
              <a:avLst/>
              <a:gdLst/>
              <a:ahLst/>
              <a:cxnLst/>
              <a:rect r="r" b="b" t="t" l="l"/>
              <a:pathLst>
                <a:path h="6096" w="923544">
                  <a:moveTo>
                    <a:pt x="0" y="0"/>
                  </a:moveTo>
                  <a:lnTo>
                    <a:pt x="923544" y="0"/>
                  </a:lnTo>
                  <a:lnTo>
                    <a:pt x="923544" y="6096"/>
                  </a:lnTo>
                  <a:lnTo>
                    <a:pt x="0" y="6096"/>
                  </a:lnTo>
                  <a:close/>
                </a:path>
              </a:pathLst>
            </a:custGeom>
            <a:solidFill>
              <a:srgbClr val="000000"/>
            </a:solidFill>
          </p:spPr>
        </p:sp>
      </p:grpSp>
      <p:grpSp>
        <p:nvGrpSpPr>
          <p:cNvPr name="Group 26" id="26"/>
          <p:cNvGrpSpPr>
            <a:grpSpLocks noChangeAspect="true"/>
          </p:cNvGrpSpPr>
          <p:nvPr/>
        </p:nvGrpSpPr>
        <p:grpSpPr>
          <a:xfrm rot="0">
            <a:off x="6918527" y="5589327"/>
            <a:ext cx="914400" cy="6096"/>
            <a:chOff x="0" y="0"/>
            <a:chExt cx="914400" cy="6096"/>
          </a:xfrm>
        </p:grpSpPr>
        <p:sp>
          <p:nvSpPr>
            <p:cNvPr name="Freeform 27" id="27"/>
            <p:cNvSpPr/>
            <p:nvPr/>
          </p:nvSpPr>
          <p:spPr>
            <a:xfrm flipH="false" flipV="false" rot="0">
              <a:off x="0" y="0"/>
              <a:ext cx="914400" cy="6096"/>
            </a:xfrm>
            <a:custGeom>
              <a:avLst/>
              <a:gdLst/>
              <a:ahLst/>
              <a:cxnLst/>
              <a:rect r="r" b="b" t="t" l="l"/>
              <a:pathLst>
                <a:path h="6096" w="914400">
                  <a:moveTo>
                    <a:pt x="0" y="0"/>
                  </a:moveTo>
                  <a:lnTo>
                    <a:pt x="914400" y="0"/>
                  </a:lnTo>
                  <a:lnTo>
                    <a:pt x="914400" y="6096"/>
                  </a:lnTo>
                  <a:lnTo>
                    <a:pt x="0" y="6096"/>
                  </a:lnTo>
                  <a:close/>
                </a:path>
              </a:pathLst>
            </a:custGeom>
            <a:solidFill>
              <a:srgbClr val="000000"/>
            </a:solidFill>
          </p:spPr>
        </p:sp>
      </p:grpSp>
      <p:grpSp>
        <p:nvGrpSpPr>
          <p:cNvPr name="Group 28" id="28"/>
          <p:cNvGrpSpPr>
            <a:grpSpLocks noChangeAspect="true"/>
          </p:cNvGrpSpPr>
          <p:nvPr/>
        </p:nvGrpSpPr>
        <p:grpSpPr>
          <a:xfrm rot="0">
            <a:off x="6918527" y="5772207"/>
            <a:ext cx="914400" cy="6096"/>
            <a:chOff x="0" y="0"/>
            <a:chExt cx="914400" cy="6096"/>
          </a:xfrm>
        </p:grpSpPr>
        <p:sp>
          <p:nvSpPr>
            <p:cNvPr name="Freeform 29" id="29"/>
            <p:cNvSpPr/>
            <p:nvPr/>
          </p:nvSpPr>
          <p:spPr>
            <a:xfrm flipH="false" flipV="false" rot="0">
              <a:off x="0" y="0"/>
              <a:ext cx="914400" cy="6096"/>
            </a:xfrm>
            <a:custGeom>
              <a:avLst/>
              <a:gdLst/>
              <a:ahLst/>
              <a:cxnLst/>
              <a:rect r="r" b="b" t="t" l="l"/>
              <a:pathLst>
                <a:path h="6096" w="914400">
                  <a:moveTo>
                    <a:pt x="0" y="0"/>
                  </a:moveTo>
                  <a:lnTo>
                    <a:pt x="914400" y="0"/>
                  </a:lnTo>
                  <a:lnTo>
                    <a:pt x="914400" y="6096"/>
                  </a:lnTo>
                  <a:lnTo>
                    <a:pt x="0" y="6096"/>
                  </a:lnTo>
                  <a:close/>
                </a:path>
              </a:pathLst>
            </a:custGeom>
            <a:solidFill>
              <a:srgbClr val="000000"/>
            </a:solidFill>
          </p:spPr>
        </p:sp>
      </p:grpSp>
      <p:grpSp>
        <p:nvGrpSpPr>
          <p:cNvPr name="Group 30" id="30"/>
          <p:cNvGrpSpPr>
            <a:grpSpLocks noChangeAspect="true"/>
          </p:cNvGrpSpPr>
          <p:nvPr/>
        </p:nvGrpSpPr>
        <p:grpSpPr>
          <a:xfrm rot="0">
            <a:off x="6918527" y="5955087"/>
            <a:ext cx="914400" cy="6096"/>
            <a:chOff x="0" y="0"/>
            <a:chExt cx="914400" cy="6096"/>
          </a:xfrm>
        </p:grpSpPr>
        <p:sp>
          <p:nvSpPr>
            <p:cNvPr name="Freeform 31" id="31"/>
            <p:cNvSpPr/>
            <p:nvPr/>
          </p:nvSpPr>
          <p:spPr>
            <a:xfrm flipH="false" flipV="false" rot="0">
              <a:off x="0" y="0"/>
              <a:ext cx="914400" cy="6096"/>
            </a:xfrm>
            <a:custGeom>
              <a:avLst/>
              <a:gdLst/>
              <a:ahLst/>
              <a:cxnLst/>
              <a:rect r="r" b="b" t="t" l="l"/>
              <a:pathLst>
                <a:path h="6096" w="914400">
                  <a:moveTo>
                    <a:pt x="0" y="0"/>
                  </a:moveTo>
                  <a:lnTo>
                    <a:pt x="914400" y="0"/>
                  </a:lnTo>
                  <a:lnTo>
                    <a:pt x="914400" y="6096"/>
                  </a:lnTo>
                  <a:lnTo>
                    <a:pt x="0" y="6096"/>
                  </a:lnTo>
                  <a:close/>
                </a:path>
              </a:pathLst>
            </a:custGeom>
            <a:solidFill>
              <a:srgbClr val="000000"/>
            </a:solidFill>
          </p:spPr>
        </p:sp>
      </p:grpSp>
      <p:grpSp>
        <p:nvGrpSpPr>
          <p:cNvPr name="Group 32" id="32"/>
          <p:cNvGrpSpPr>
            <a:grpSpLocks noChangeAspect="true"/>
          </p:cNvGrpSpPr>
          <p:nvPr/>
        </p:nvGrpSpPr>
        <p:grpSpPr>
          <a:xfrm rot="0">
            <a:off x="6918527" y="6137967"/>
            <a:ext cx="914400" cy="6096"/>
            <a:chOff x="0" y="0"/>
            <a:chExt cx="914400" cy="6096"/>
          </a:xfrm>
        </p:grpSpPr>
        <p:sp>
          <p:nvSpPr>
            <p:cNvPr name="Freeform 33" id="33"/>
            <p:cNvSpPr/>
            <p:nvPr/>
          </p:nvSpPr>
          <p:spPr>
            <a:xfrm flipH="false" flipV="false" rot="0">
              <a:off x="0" y="0"/>
              <a:ext cx="914400" cy="6096"/>
            </a:xfrm>
            <a:custGeom>
              <a:avLst/>
              <a:gdLst/>
              <a:ahLst/>
              <a:cxnLst/>
              <a:rect r="r" b="b" t="t" l="l"/>
              <a:pathLst>
                <a:path h="6096" w="914400">
                  <a:moveTo>
                    <a:pt x="0" y="0"/>
                  </a:moveTo>
                  <a:lnTo>
                    <a:pt x="914400" y="0"/>
                  </a:lnTo>
                  <a:lnTo>
                    <a:pt x="914400" y="6096"/>
                  </a:lnTo>
                  <a:lnTo>
                    <a:pt x="0" y="6096"/>
                  </a:lnTo>
                  <a:close/>
                </a:path>
              </a:pathLst>
            </a:custGeom>
            <a:solidFill>
              <a:srgbClr val="000000"/>
            </a:solidFill>
          </p:spPr>
        </p:sp>
      </p:grpSp>
      <p:grpSp>
        <p:nvGrpSpPr>
          <p:cNvPr name="Group 34" id="34"/>
          <p:cNvGrpSpPr>
            <a:grpSpLocks noChangeAspect="true"/>
          </p:cNvGrpSpPr>
          <p:nvPr/>
        </p:nvGrpSpPr>
        <p:grpSpPr>
          <a:xfrm rot="0">
            <a:off x="6918527" y="6320847"/>
            <a:ext cx="914400" cy="6096"/>
            <a:chOff x="0" y="0"/>
            <a:chExt cx="914400" cy="6096"/>
          </a:xfrm>
        </p:grpSpPr>
        <p:sp>
          <p:nvSpPr>
            <p:cNvPr name="Freeform 35" id="35"/>
            <p:cNvSpPr/>
            <p:nvPr/>
          </p:nvSpPr>
          <p:spPr>
            <a:xfrm flipH="false" flipV="false" rot="0">
              <a:off x="0" y="0"/>
              <a:ext cx="914400" cy="6096"/>
            </a:xfrm>
            <a:custGeom>
              <a:avLst/>
              <a:gdLst/>
              <a:ahLst/>
              <a:cxnLst/>
              <a:rect r="r" b="b" t="t" l="l"/>
              <a:pathLst>
                <a:path h="6096" w="914400">
                  <a:moveTo>
                    <a:pt x="0" y="0"/>
                  </a:moveTo>
                  <a:lnTo>
                    <a:pt x="914400" y="0"/>
                  </a:lnTo>
                  <a:lnTo>
                    <a:pt x="914400" y="6096"/>
                  </a:lnTo>
                  <a:lnTo>
                    <a:pt x="0" y="6096"/>
                  </a:lnTo>
                  <a:close/>
                </a:path>
              </a:pathLst>
            </a:custGeom>
            <a:solidFill>
              <a:srgbClr val="000000"/>
            </a:solidFill>
          </p:spPr>
        </p:sp>
      </p:grpSp>
      <p:grpSp>
        <p:nvGrpSpPr>
          <p:cNvPr name="Group 36" id="36"/>
          <p:cNvGrpSpPr>
            <a:grpSpLocks noChangeAspect="true"/>
          </p:cNvGrpSpPr>
          <p:nvPr/>
        </p:nvGrpSpPr>
        <p:grpSpPr>
          <a:xfrm rot="0">
            <a:off x="6918527" y="6503727"/>
            <a:ext cx="914400" cy="6096"/>
            <a:chOff x="0" y="0"/>
            <a:chExt cx="914400" cy="6096"/>
          </a:xfrm>
        </p:grpSpPr>
        <p:sp>
          <p:nvSpPr>
            <p:cNvPr name="Freeform 37" id="37"/>
            <p:cNvSpPr/>
            <p:nvPr/>
          </p:nvSpPr>
          <p:spPr>
            <a:xfrm flipH="false" flipV="false" rot="0">
              <a:off x="0" y="0"/>
              <a:ext cx="914400" cy="6096"/>
            </a:xfrm>
            <a:custGeom>
              <a:avLst/>
              <a:gdLst/>
              <a:ahLst/>
              <a:cxnLst/>
              <a:rect r="r" b="b" t="t" l="l"/>
              <a:pathLst>
                <a:path h="6096" w="914400">
                  <a:moveTo>
                    <a:pt x="0" y="0"/>
                  </a:moveTo>
                  <a:lnTo>
                    <a:pt x="914400" y="0"/>
                  </a:lnTo>
                  <a:lnTo>
                    <a:pt x="914400" y="6096"/>
                  </a:lnTo>
                  <a:lnTo>
                    <a:pt x="0" y="6096"/>
                  </a:lnTo>
                  <a:close/>
                </a:path>
              </a:pathLst>
            </a:custGeom>
            <a:solidFill>
              <a:srgbClr val="000000"/>
            </a:solidFill>
          </p:spPr>
        </p:sp>
      </p:grpSp>
      <p:grpSp>
        <p:nvGrpSpPr>
          <p:cNvPr name="Group 38" id="38"/>
          <p:cNvGrpSpPr>
            <a:grpSpLocks noChangeAspect="true"/>
          </p:cNvGrpSpPr>
          <p:nvPr/>
        </p:nvGrpSpPr>
        <p:grpSpPr>
          <a:xfrm rot="0">
            <a:off x="6918527" y="6686607"/>
            <a:ext cx="914400" cy="6096"/>
            <a:chOff x="0" y="0"/>
            <a:chExt cx="914400" cy="6096"/>
          </a:xfrm>
        </p:grpSpPr>
        <p:sp>
          <p:nvSpPr>
            <p:cNvPr name="Freeform 39" id="39"/>
            <p:cNvSpPr/>
            <p:nvPr/>
          </p:nvSpPr>
          <p:spPr>
            <a:xfrm flipH="false" flipV="false" rot="0">
              <a:off x="0" y="0"/>
              <a:ext cx="914400" cy="6096"/>
            </a:xfrm>
            <a:custGeom>
              <a:avLst/>
              <a:gdLst/>
              <a:ahLst/>
              <a:cxnLst/>
              <a:rect r="r" b="b" t="t" l="l"/>
              <a:pathLst>
                <a:path h="6096" w="914400">
                  <a:moveTo>
                    <a:pt x="0" y="0"/>
                  </a:moveTo>
                  <a:lnTo>
                    <a:pt x="914400" y="0"/>
                  </a:lnTo>
                  <a:lnTo>
                    <a:pt x="914400" y="6096"/>
                  </a:lnTo>
                  <a:lnTo>
                    <a:pt x="0" y="6096"/>
                  </a:lnTo>
                  <a:close/>
                </a:path>
              </a:pathLst>
            </a:custGeom>
            <a:solidFill>
              <a:srgbClr val="000000"/>
            </a:solidFill>
          </p:spPr>
        </p:sp>
      </p:grpSp>
      <p:grpSp>
        <p:nvGrpSpPr>
          <p:cNvPr name="Group 40" id="40"/>
          <p:cNvGrpSpPr>
            <a:grpSpLocks noChangeAspect="true"/>
          </p:cNvGrpSpPr>
          <p:nvPr/>
        </p:nvGrpSpPr>
        <p:grpSpPr>
          <a:xfrm rot="0">
            <a:off x="11222303" y="8067351"/>
            <a:ext cx="1325880" cy="6096"/>
            <a:chOff x="0" y="0"/>
            <a:chExt cx="1325880" cy="6096"/>
          </a:xfrm>
        </p:grpSpPr>
        <p:sp>
          <p:nvSpPr>
            <p:cNvPr name="Freeform 41" id="41"/>
            <p:cNvSpPr/>
            <p:nvPr/>
          </p:nvSpPr>
          <p:spPr>
            <a:xfrm flipH="false" flipV="false" rot="0">
              <a:off x="0" y="0"/>
              <a:ext cx="1325880" cy="6096"/>
            </a:xfrm>
            <a:custGeom>
              <a:avLst/>
              <a:gdLst/>
              <a:ahLst/>
              <a:cxnLst/>
              <a:rect r="r" b="b" t="t" l="l"/>
              <a:pathLst>
                <a:path h="6096" w="1325880">
                  <a:moveTo>
                    <a:pt x="0" y="0"/>
                  </a:moveTo>
                  <a:lnTo>
                    <a:pt x="1325880" y="0"/>
                  </a:lnTo>
                  <a:lnTo>
                    <a:pt x="1325880" y="6096"/>
                  </a:lnTo>
                  <a:lnTo>
                    <a:pt x="0" y="6096"/>
                  </a:lnTo>
                  <a:close/>
                </a:path>
              </a:pathLst>
            </a:custGeom>
            <a:solidFill>
              <a:srgbClr val="000000"/>
            </a:solidFill>
          </p:spPr>
        </p:sp>
      </p:grpSp>
      <p:grpSp>
        <p:nvGrpSpPr>
          <p:cNvPr name="Group 42" id="42"/>
          <p:cNvGrpSpPr>
            <a:grpSpLocks noChangeAspect="true"/>
          </p:cNvGrpSpPr>
          <p:nvPr/>
        </p:nvGrpSpPr>
        <p:grpSpPr>
          <a:xfrm rot="0">
            <a:off x="11222303" y="8606847"/>
            <a:ext cx="1325880" cy="6096"/>
            <a:chOff x="0" y="0"/>
            <a:chExt cx="1325880" cy="6096"/>
          </a:xfrm>
        </p:grpSpPr>
        <p:sp>
          <p:nvSpPr>
            <p:cNvPr name="Freeform 43" id="43"/>
            <p:cNvSpPr/>
            <p:nvPr/>
          </p:nvSpPr>
          <p:spPr>
            <a:xfrm flipH="false" flipV="false" rot="0">
              <a:off x="0" y="0"/>
              <a:ext cx="1325880" cy="6096"/>
            </a:xfrm>
            <a:custGeom>
              <a:avLst/>
              <a:gdLst/>
              <a:ahLst/>
              <a:cxnLst/>
              <a:rect r="r" b="b" t="t" l="l"/>
              <a:pathLst>
                <a:path h="6096" w="1325880">
                  <a:moveTo>
                    <a:pt x="0" y="0"/>
                  </a:moveTo>
                  <a:lnTo>
                    <a:pt x="1325880" y="0"/>
                  </a:lnTo>
                  <a:lnTo>
                    <a:pt x="1325880" y="6096"/>
                  </a:lnTo>
                  <a:lnTo>
                    <a:pt x="0" y="6096"/>
                  </a:lnTo>
                  <a:close/>
                </a:path>
              </a:pathLst>
            </a:custGeom>
            <a:solidFill>
              <a:srgbClr val="000000"/>
            </a:solidFill>
          </p:spPr>
        </p:sp>
      </p:grpSp>
      <p:sp>
        <p:nvSpPr>
          <p:cNvPr name="TextBox 44" id="44"/>
          <p:cNvSpPr txBox="true"/>
          <p:nvPr/>
        </p:nvSpPr>
        <p:spPr>
          <a:xfrm rot="0">
            <a:off x="5620079" y="366455"/>
            <a:ext cx="2660275" cy="495881"/>
          </a:xfrm>
          <a:prstGeom prst="rect">
            <a:avLst/>
          </a:prstGeom>
        </p:spPr>
        <p:txBody>
          <a:bodyPr anchor="t" rtlCol="false" tIns="0" lIns="0" bIns="0" rIns="0">
            <a:spAutoFit/>
          </a:bodyPr>
          <a:lstStyle/>
          <a:p>
            <a:pPr algn="l">
              <a:lnSpc>
                <a:spcPts val="1948"/>
              </a:lnSpc>
            </a:pPr>
            <a:r>
              <a:rPr lang="en-US" b="true" sz="1392" spc="4">
                <a:solidFill>
                  <a:srgbClr val="000000"/>
                </a:solidFill>
                <a:latin typeface="Arial Bold"/>
                <a:ea typeface="Arial Bold"/>
                <a:cs typeface="Arial Bold"/>
                <a:sym typeface="Arial Bold"/>
              </a:rPr>
              <a:t>H.Emergency Medical Release</a:t>
            </a:r>
          </a:p>
          <a:p>
            <a:pPr algn="l">
              <a:lnSpc>
                <a:spcPts val="1679"/>
              </a:lnSpc>
            </a:pPr>
            <a:r>
              <a:rPr lang="en-US" sz="1200" spc="-9">
                <a:solidFill>
                  <a:srgbClr val="000000"/>
                </a:solidFill>
                <a:latin typeface="IBM Plex Sans Condensed"/>
                <a:ea typeface="IBM Plex Sans Condensed"/>
                <a:cs typeface="IBM Plex Sans Condensed"/>
                <a:sym typeface="IBM Plex Sans Condensed"/>
              </a:rPr>
              <a:t>In consideration of </a:t>
            </a:r>
          </a:p>
        </p:txBody>
      </p:sp>
      <p:sp>
        <p:nvSpPr>
          <p:cNvPr name="TextBox 45" id="45"/>
          <p:cNvSpPr txBox="true"/>
          <p:nvPr/>
        </p:nvSpPr>
        <p:spPr>
          <a:xfrm rot="0">
            <a:off x="5625613" y="3998109"/>
            <a:ext cx="6878022" cy="1032205"/>
          </a:xfrm>
          <a:prstGeom prst="rect">
            <a:avLst/>
          </a:prstGeom>
        </p:spPr>
        <p:txBody>
          <a:bodyPr anchor="t" rtlCol="false" tIns="0" lIns="0" bIns="0" rIns="0">
            <a:spAutoFit/>
          </a:bodyPr>
          <a:lstStyle/>
          <a:p>
            <a:pPr algn="l">
              <a:lnSpc>
                <a:spcPts val="1948"/>
              </a:lnSpc>
            </a:pPr>
            <a:r>
              <a:rPr lang="en-US" b="true" sz="1392" spc="4">
                <a:solidFill>
                  <a:srgbClr val="000000"/>
                </a:solidFill>
                <a:latin typeface="Arial Bold"/>
                <a:ea typeface="Arial Bold"/>
                <a:cs typeface="Arial Bold"/>
                <a:sym typeface="Arial Bold"/>
              </a:rPr>
              <a:t>Required Signatures* - Parent/Guardian and Participant</a:t>
            </a:r>
            <a:r>
              <a:rPr lang="en-US" sz="1392" spc="4">
                <a:solidFill>
                  <a:srgbClr val="000000"/>
                </a:solidFill>
                <a:latin typeface="Arial"/>
                <a:ea typeface="Arial"/>
                <a:cs typeface="Arial"/>
                <a:sym typeface="Arial"/>
              </a:rPr>
              <a:t> </a:t>
            </a:r>
          </a:p>
          <a:p>
            <a:pPr algn="l">
              <a:lnSpc>
                <a:spcPts val="1383"/>
              </a:lnSpc>
            </a:pPr>
            <a:r>
              <a:rPr lang="en-US" sz="1200" spc="-9">
                <a:solidFill>
                  <a:srgbClr val="000000"/>
                </a:solidFill>
                <a:latin typeface="IBM Plex Sans Condensed"/>
                <a:ea typeface="IBM Plex Sans Condensed"/>
                <a:cs typeface="IBM Plex Sans Condensed"/>
                <a:sym typeface="IBM Plex Sans Condensed"/>
              </a:rPr>
              <a:t>We have provided accurate information in all areas represented on this form. We understand and agree to the expectations and procedures as stipulated in the preceding sections of this ACTIVITY AND EVENT ACCEPTANCE FORM. We understand that all of the following sections must be initialed to demonstrate our agreement and acceptance and a full, dated signature must be provided at the bottom of this page. </a:t>
            </a:r>
          </a:p>
        </p:txBody>
      </p:sp>
      <p:sp>
        <p:nvSpPr>
          <p:cNvPr name="TextBox 46" id="46"/>
          <p:cNvSpPr txBox="true"/>
          <p:nvPr/>
        </p:nvSpPr>
        <p:spPr>
          <a:xfrm rot="0">
            <a:off x="5620079" y="7884452"/>
            <a:ext cx="470697" cy="198406"/>
          </a:xfrm>
          <a:prstGeom prst="rect">
            <a:avLst/>
          </a:prstGeom>
        </p:spPr>
        <p:txBody>
          <a:bodyPr anchor="t" rtlCol="false" tIns="0" lIns="0" bIns="0" rIns="0">
            <a:spAutoFit/>
          </a:bodyPr>
          <a:lstStyle/>
          <a:p>
            <a:pPr algn="l">
              <a:lnSpc>
                <a:spcPts val="1679"/>
              </a:lnSpc>
            </a:pPr>
            <a:r>
              <a:rPr lang="en-US" sz="1200" spc="-9">
                <a:solidFill>
                  <a:srgbClr val="000000"/>
                </a:solidFill>
                <a:latin typeface="IBM Plex Sans Condensed"/>
                <a:ea typeface="IBM Plex Sans Condensed"/>
                <a:cs typeface="IBM Plex Sans Condensed"/>
                <a:sym typeface="IBM Plex Sans Condensed"/>
              </a:rPr>
              <a:t>Signed </a:t>
            </a:r>
          </a:p>
        </p:txBody>
      </p:sp>
      <p:sp>
        <p:nvSpPr>
          <p:cNvPr name="TextBox 47" id="47"/>
          <p:cNvSpPr txBox="true"/>
          <p:nvPr/>
        </p:nvSpPr>
        <p:spPr>
          <a:xfrm rot="0">
            <a:off x="5620079" y="8426996"/>
            <a:ext cx="470697" cy="198406"/>
          </a:xfrm>
          <a:prstGeom prst="rect">
            <a:avLst/>
          </a:prstGeom>
        </p:spPr>
        <p:txBody>
          <a:bodyPr anchor="t" rtlCol="false" tIns="0" lIns="0" bIns="0" rIns="0">
            <a:spAutoFit/>
          </a:bodyPr>
          <a:lstStyle/>
          <a:p>
            <a:pPr algn="l">
              <a:lnSpc>
                <a:spcPts val="1679"/>
              </a:lnSpc>
            </a:pPr>
            <a:r>
              <a:rPr lang="en-US" sz="1200" spc="-9">
                <a:solidFill>
                  <a:srgbClr val="000000"/>
                </a:solidFill>
                <a:latin typeface="IBM Plex Sans Condensed"/>
                <a:ea typeface="IBM Plex Sans Condensed"/>
                <a:cs typeface="IBM Plex Sans Condensed"/>
                <a:sym typeface="IBM Plex Sans Condensed"/>
              </a:rPr>
              <a:t>Signed </a:t>
            </a:r>
          </a:p>
        </p:txBody>
      </p:sp>
      <p:sp>
        <p:nvSpPr>
          <p:cNvPr name="TextBox 48" id="48"/>
          <p:cNvSpPr txBox="true"/>
          <p:nvPr/>
        </p:nvSpPr>
        <p:spPr>
          <a:xfrm rot="0">
            <a:off x="9228911" y="663740"/>
            <a:ext cx="151095" cy="198406"/>
          </a:xfrm>
          <a:prstGeom prst="rect">
            <a:avLst/>
          </a:prstGeom>
        </p:spPr>
        <p:txBody>
          <a:bodyPr anchor="t" rtlCol="false" tIns="0" lIns="0" bIns="0" rIns="0">
            <a:spAutoFit/>
          </a:bodyPr>
          <a:lstStyle/>
          <a:p>
            <a:pPr algn="l">
              <a:lnSpc>
                <a:spcPts val="1679"/>
              </a:lnSpc>
            </a:pPr>
            <a:r>
              <a:rPr lang="en-US" sz="1200" spc="-9">
                <a:solidFill>
                  <a:srgbClr val="000000"/>
                </a:solidFill>
                <a:latin typeface="IBM Plex Sans Condensed"/>
                <a:ea typeface="IBM Plex Sans Condensed"/>
                <a:cs typeface="IBM Plex Sans Condensed"/>
                <a:sym typeface="IBM Plex Sans Condensed"/>
              </a:rPr>
              <a:t>‘s </a:t>
            </a:r>
          </a:p>
        </p:txBody>
      </p:sp>
      <p:sp>
        <p:nvSpPr>
          <p:cNvPr name="TextBox 49" id="49"/>
          <p:cNvSpPr txBox="true"/>
          <p:nvPr/>
        </p:nvSpPr>
        <p:spPr>
          <a:xfrm rot="0">
            <a:off x="10829111" y="7884452"/>
            <a:ext cx="332346" cy="198406"/>
          </a:xfrm>
          <a:prstGeom prst="rect">
            <a:avLst/>
          </a:prstGeom>
        </p:spPr>
        <p:txBody>
          <a:bodyPr anchor="t" rtlCol="false" tIns="0" lIns="0" bIns="0" rIns="0">
            <a:spAutoFit/>
          </a:bodyPr>
          <a:lstStyle/>
          <a:p>
            <a:pPr algn="l">
              <a:lnSpc>
                <a:spcPts val="1679"/>
              </a:lnSpc>
            </a:pPr>
            <a:r>
              <a:rPr lang="en-US" sz="1200" spc="-9">
                <a:solidFill>
                  <a:srgbClr val="000000"/>
                </a:solidFill>
                <a:latin typeface="IBM Plex Sans Condensed"/>
                <a:ea typeface="IBM Plex Sans Condensed"/>
                <a:cs typeface="IBM Plex Sans Condensed"/>
                <a:sym typeface="IBM Plex Sans Condensed"/>
              </a:rPr>
              <a:t>Date </a:t>
            </a:r>
          </a:p>
        </p:txBody>
      </p:sp>
      <p:sp>
        <p:nvSpPr>
          <p:cNvPr name="TextBox 50" id="50"/>
          <p:cNvSpPr txBox="true"/>
          <p:nvPr/>
        </p:nvSpPr>
        <p:spPr>
          <a:xfrm rot="0">
            <a:off x="10829111" y="8426996"/>
            <a:ext cx="332346" cy="198406"/>
          </a:xfrm>
          <a:prstGeom prst="rect">
            <a:avLst/>
          </a:prstGeom>
        </p:spPr>
        <p:txBody>
          <a:bodyPr anchor="t" rtlCol="false" tIns="0" lIns="0" bIns="0" rIns="0">
            <a:spAutoFit/>
          </a:bodyPr>
          <a:lstStyle/>
          <a:p>
            <a:pPr algn="l">
              <a:lnSpc>
                <a:spcPts val="1679"/>
              </a:lnSpc>
            </a:pPr>
            <a:r>
              <a:rPr lang="en-US" sz="1200" spc="-9">
                <a:solidFill>
                  <a:srgbClr val="000000"/>
                </a:solidFill>
                <a:latin typeface="IBM Plex Sans Condensed"/>
                <a:ea typeface="IBM Plex Sans Condensed"/>
                <a:cs typeface="IBM Plex Sans Condensed"/>
                <a:sym typeface="IBM Plex Sans Condensed"/>
              </a:rPr>
              <a:t>Date </a:t>
            </a:r>
          </a:p>
        </p:txBody>
      </p:sp>
      <p:sp>
        <p:nvSpPr>
          <p:cNvPr name="TextBox 51" id="51"/>
          <p:cNvSpPr txBox="true"/>
          <p:nvPr/>
        </p:nvSpPr>
        <p:spPr>
          <a:xfrm rot="0">
            <a:off x="10529387" y="663740"/>
            <a:ext cx="1532744" cy="198406"/>
          </a:xfrm>
          <a:prstGeom prst="rect">
            <a:avLst/>
          </a:prstGeom>
        </p:spPr>
        <p:txBody>
          <a:bodyPr anchor="t" rtlCol="false" tIns="0" lIns="0" bIns="0" rIns="0">
            <a:spAutoFit/>
          </a:bodyPr>
          <a:lstStyle/>
          <a:p>
            <a:pPr algn="l">
              <a:lnSpc>
                <a:spcPts val="1679"/>
              </a:lnSpc>
            </a:pPr>
            <a:r>
              <a:rPr lang="en-US" sz="1200" spc="-9">
                <a:solidFill>
                  <a:srgbClr val="000000"/>
                </a:solidFill>
                <a:latin typeface="IBM Plex Sans Condensed"/>
                <a:ea typeface="IBM Plex Sans Condensed"/>
                <a:cs typeface="IBM Plex Sans Condensed"/>
                <a:sym typeface="IBM Plex Sans Condensed"/>
              </a:rPr>
              <a:t> participation in the 4-H </a:t>
            </a:r>
          </a:p>
        </p:txBody>
      </p:sp>
      <p:sp>
        <p:nvSpPr>
          <p:cNvPr name="TextBox 52" id="52"/>
          <p:cNvSpPr txBox="true"/>
          <p:nvPr/>
        </p:nvSpPr>
        <p:spPr>
          <a:xfrm rot="0">
            <a:off x="5604153" y="1383240"/>
            <a:ext cx="2115483" cy="207931"/>
          </a:xfrm>
          <a:prstGeom prst="rect">
            <a:avLst/>
          </a:prstGeom>
        </p:spPr>
        <p:txBody>
          <a:bodyPr anchor="t" rtlCol="false" tIns="0" lIns="0" bIns="0" rIns="0">
            <a:spAutoFit/>
          </a:bodyPr>
          <a:lstStyle/>
          <a:p>
            <a:pPr algn="l">
              <a:lnSpc>
                <a:spcPts val="1749"/>
              </a:lnSpc>
            </a:pPr>
            <a:r>
              <a:rPr lang="en-US" sz="1200" spc="-9">
                <a:solidFill>
                  <a:srgbClr val="000000"/>
                </a:solidFill>
                <a:latin typeface="IBM Plex Sans Condensed"/>
                <a:ea typeface="IBM Plex Sans Condensed"/>
                <a:cs typeface="IBM Plex Sans Condensed"/>
                <a:sym typeface="IBM Plex Sans Condensed"/>
              </a:rPr>
              <a:t>In the event of injury or illness to </a:t>
            </a:r>
          </a:p>
        </p:txBody>
      </p:sp>
      <p:sp>
        <p:nvSpPr>
          <p:cNvPr name="TextBox 53" id="53"/>
          <p:cNvSpPr txBox="true"/>
          <p:nvPr/>
        </p:nvSpPr>
        <p:spPr>
          <a:xfrm rot="0">
            <a:off x="10018647" y="1384240"/>
            <a:ext cx="1169356" cy="192986"/>
          </a:xfrm>
          <a:prstGeom prst="rect">
            <a:avLst/>
          </a:prstGeom>
        </p:spPr>
        <p:txBody>
          <a:bodyPr anchor="t" rtlCol="false" tIns="0" lIns="0" bIns="0" rIns="0">
            <a:spAutoFit/>
          </a:bodyPr>
          <a:lstStyle/>
          <a:p>
            <a:pPr algn="l">
              <a:lnSpc>
                <a:spcPts val="1603"/>
              </a:lnSpc>
            </a:pPr>
            <a:r>
              <a:rPr lang="en-US" sz="1100" i="true">
                <a:solidFill>
                  <a:srgbClr val="333333"/>
                </a:solidFill>
                <a:latin typeface="IBM Plex Sans Condensed Italics"/>
                <a:ea typeface="IBM Plex Sans Condensed Italics"/>
                <a:cs typeface="IBM Plex Sans Condensed Italics"/>
                <a:sym typeface="IBM Plex Sans Condensed Italics"/>
              </a:rPr>
              <a:t>(participant’s name)</a:t>
            </a:r>
          </a:p>
        </p:txBody>
      </p:sp>
      <p:sp>
        <p:nvSpPr>
          <p:cNvPr name="TextBox 54" id="54"/>
          <p:cNvSpPr txBox="true"/>
          <p:nvPr/>
        </p:nvSpPr>
        <p:spPr>
          <a:xfrm rot="0">
            <a:off x="5625613" y="1569225"/>
            <a:ext cx="7057053" cy="2359904"/>
          </a:xfrm>
          <a:prstGeom prst="rect">
            <a:avLst/>
          </a:prstGeom>
        </p:spPr>
        <p:txBody>
          <a:bodyPr anchor="t" rtlCol="false" tIns="0" lIns="0" bIns="0" rIns="0">
            <a:spAutoFit/>
          </a:bodyPr>
          <a:lstStyle/>
          <a:p>
            <a:pPr algn="l">
              <a:lnSpc>
                <a:spcPts val="1749"/>
              </a:lnSpc>
            </a:pPr>
            <a:r>
              <a:rPr lang="en-US" sz="1200" spc="-9">
                <a:solidFill>
                  <a:srgbClr val="000000"/>
                </a:solidFill>
                <a:latin typeface="IBM Plex Sans Condensed"/>
                <a:ea typeface="IBM Plex Sans Condensed"/>
                <a:cs typeface="IBM Plex Sans Condensed"/>
                <a:sym typeface="IBM Plex Sans Condensed"/>
              </a:rPr>
              <a:t>the University of Tennessee, Tennessee State University, and its representati ve(s) or agent(s) to secure any </a:t>
            </a:r>
          </a:p>
          <a:p>
            <a:pPr algn="l">
              <a:lnSpc>
                <a:spcPts val="986"/>
              </a:lnSpc>
            </a:pPr>
            <a:r>
              <a:rPr lang="en-US" sz="1200" spc="-9">
                <a:solidFill>
                  <a:srgbClr val="000000"/>
                </a:solidFill>
                <a:latin typeface="IBM Plex Sans Condensed"/>
                <a:ea typeface="IBM Plex Sans Condensed"/>
                <a:cs typeface="IBM Plex Sans Condensed"/>
                <a:sym typeface="IBM Plex Sans Condensed"/>
              </a:rPr>
              <a:t>necessary treatment, including the administration of anesthetics and surgery. </a:t>
            </a:r>
          </a:p>
          <a:p>
            <a:pPr algn="l">
              <a:lnSpc>
                <a:spcPts val="2749"/>
              </a:lnSpc>
            </a:pPr>
            <a:r>
              <a:rPr lang="en-US" sz="1200" spc="-9">
                <a:solidFill>
                  <a:srgbClr val="000000"/>
                </a:solidFill>
                <a:latin typeface="IBM Plex Sans Condensed"/>
                <a:ea typeface="IBM Plex Sans Condensed"/>
                <a:cs typeface="IBM Plex Sans Condensed"/>
                <a:sym typeface="IBM Plex Sans Condensed"/>
              </a:rPr>
              <a:t>In signing this acceptance form at the bottom of this page, I agree not to hold the University of Tennessee, </a:t>
            </a:r>
          </a:p>
          <a:p>
            <a:pPr algn="l">
              <a:lnSpc>
                <a:spcPts val="600"/>
              </a:lnSpc>
            </a:pPr>
            <a:r>
              <a:rPr lang="en-US" sz="1200" spc="-9">
                <a:solidFill>
                  <a:srgbClr val="000000"/>
                </a:solidFill>
                <a:latin typeface="IBM Plex Sans Condensed"/>
                <a:ea typeface="IBM Plex Sans Condensed"/>
                <a:cs typeface="IBM Plex Sans Condensed"/>
                <a:sym typeface="IBM Plex Sans Condensed"/>
              </a:rPr>
              <a:t>Tennessee State University, or camp health care professional (or any of its representatives or agents) responsible </a:t>
            </a:r>
          </a:p>
          <a:p>
            <a:pPr algn="l">
              <a:lnSpc>
                <a:spcPts val="2160"/>
              </a:lnSpc>
            </a:pPr>
            <a:r>
              <a:rPr lang="en-US" sz="1200" spc="-9">
                <a:solidFill>
                  <a:srgbClr val="000000"/>
                </a:solidFill>
                <a:latin typeface="IBM Plex Sans Condensed"/>
                <a:ea typeface="IBM Plex Sans Condensed"/>
                <a:cs typeface="IBM Plex Sans Condensed"/>
                <a:sym typeface="IBM Plex Sans Condensed"/>
              </a:rPr>
              <a:t>for any side effects of medications. </a:t>
            </a:r>
          </a:p>
          <a:p>
            <a:pPr algn="l">
              <a:lnSpc>
                <a:spcPts val="1599"/>
              </a:lnSpc>
            </a:pPr>
            <a:r>
              <a:rPr lang="en-US" sz="1200" spc="-9">
                <a:solidFill>
                  <a:srgbClr val="000000"/>
                </a:solidFill>
                <a:latin typeface="IBM Plex Sans Condensed"/>
                <a:ea typeface="IBM Plex Sans Condensed"/>
                <a:cs typeface="IBM Plex Sans Condensed"/>
                <a:sym typeface="IBM Plex Sans Condensed"/>
              </a:rPr>
              <a:t>I further give permission to the University of Tennessee, Tennessee State University, and its representative(s) or </a:t>
            </a:r>
          </a:p>
          <a:p>
            <a:pPr algn="l">
              <a:lnSpc>
                <a:spcPts val="1167"/>
              </a:lnSpc>
            </a:pPr>
            <a:r>
              <a:rPr lang="en-US" sz="1200" spc="-9">
                <a:solidFill>
                  <a:srgbClr val="000000"/>
                </a:solidFill>
                <a:latin typeface="IBM Plex Sans Condensed"/>
                <a:ea typeface="IBM Plex Sans Condensed"/>
                <a:cs typeface="IBM Plex Sans Condensed"/>
                <a:sym typeface="IBM Plex Sans Condensed"/>
              </a:rPr>
              <a:t>agent(s) to provide the medical history form to health care personnel. I authorize any physician, health care </a:t>
            </a:r>
          </a:p>
          <a:p>
            <a:pPr algn="l">
              <a:lnSpc>
                <a:spcPts val="1599"/>
              </a:lnSpc>
            </a:pPr>
            <a:r>
              <a:rPr lang="en-US" sz="1200" spc="-9">
                <a:solidFill>
                  <a:srgbClr val="000000"/>
                </a:solidFill>
                <a:latin typeface="IBM Plex Sans Condensed"/>
                <a:ea typeface="IBM Plex Sans Condensed"/>
                <a:cs typeface="IBM Plex Sans Condensed"/>
                <a:sym typeface="IBM Plex Sans Condensed"/>
              </a:rPr>
              <a:t>provider or any hospital to provide reasonable and necessary medical treatment or supplies. This original </a:t>
            </a:r>
          </a:p>
          <a:p>
            <a:pPr algn="l">
              <a:lnSpc>
                <a:spcPts val="1167"/>
              </a:lnSpc>
            </a:pPr>
            <a:r>
              <a:rPr lang="en-US" sz="1200" spc="-9">
                <a:solidFill>
                  <a:srgbClr val="000000"/>
                </a:solidFill>
                <a:latin typeface="IBM Plex Sans Condensed"/>
                <a:ea typeface="IBM Plex Sans Condensed"/>
                <a:cs typeface="IBM Plex Sans Condensed"/>
                <a:sym typeface="IBM Plex Sans Condensed"/>
              </a:rPr>
              <a:t>permission or a photo static copy thereof is equally valid as an authorization. </a:t>
            </a:r>
          </a:p>
          <a:p>
            <a:pPr algn="l">
              <a:lnSpc>
                <a:spcPts val="2600"/>
              </a:lnSpc>
            </a:pPr>
            <a:r>
              <a:rPr lang="en-US" sz="1200" spc="-9">
                <a:solidFill>
                  <a:srgbClr val="000000"/>
                </a:solidFill>
                <a:latin typeface="IBM Plex Sans Condensed"/>
                <a:ea typeface="IBM Plex Sans Condensed"/>
                <a:cs typeface="IBM Plex Sans Condensed"/>
                <a:sym typeface="IBM Plex Sans Condensed"/>
              </a:rPr>
              <a:t>I recognize that the event does not provide sickness or accident insurance coverage for participants; and, I accept </a:t>
            </a:r>
          </a:p>
          <a:p>
            <a:pPr algn="l">
              <a:lnSpc>
                <a:spcPts val="600"/>
              </a:lnSpc>
            </a:pPr>
            <a:r>
              <a:rPr lang="en-US" sz="1200" spc="-9">
                <a:solidFill>
                  <a:srgbClr val="000000"/>
                </a:solidFill>
                <a:latin typeface="IBM Plex Sans Condensed"/>
                <a:ea typeface="IBM Plex Sans Condensed"/>
                <a:cs typeface="IBM Plex Sans Condensed"/>
                <a:sym typeface="IBM Plex Sans Condensed"/>
              </a:rPr>
              <a:t>responsibility for payments of medical costs incurred for injuries or illnesses. </a:t>
            </a:r>
          </a:p>
          <a:p>
            <a:pPr algn="l">
              <a:lnSpc>
                <a:spcPts val="1108"/>
              </a:lnSpc>
            </a:pPr>
            <a:r>
              <a:rPr lang="en-US" sz="792" spc="-3">
                <a:solidFill>
                  <a:srgbClr val="000000"/>
                </a:solidFill>
                <a:latin typeface="IBM Plex Sans Condensed"/>
                <a:ea typeface="IBM Plex Sans Condensed"/>
                <a:cs typeface="IBM Plex Sans Condensed"/>
                <a:sym typeface="IBM Plex Sans Condensed"/>
              </a:rPr>
              <a:t>_ _ _ _ _ _ _ _ _ _ _ _ _ _ _ _ _ _ _ _ _ _ _ _ _ _ _ _ _ _ _ _ _ _ _ _ _ _ _ _ _ _ _ _ _ _ _ _ _ _ _ _ _ _ _ _ _ _ _ _ _ _ _ _ _ _ _ _ _ _ _ _ _ _ _ _ _ _ _ _ _ _ _ _ _ _ _ _ _ _ </a:t>
            </a:r>
          </a:p>
        </p:txBody>
      </p:sp>
      <p:sp>
        <p:nvSpPr>
          <p:cNvPr name="TextBox 55" id="55"/>
          <p:cNvSpPr txBox="true"/>
          <p:nvPr/>
        </p:nvSpPr>
        <p:spPr>
          <a:xfrm rot="0">
            <a:off x="9377072" y="666940"/>
            <a:ext cx="1174461" cy="189995"/>
          </a:xfrm>
          <a:prstGeom prst="rect">
            <a:avLst/>
          </a:prstGeom>
        </p:spPr>
        <p:txBody>
          <a:bodyPr anchor="t" rtlCol="false" tIns="0" lIns="0" bIns="0" rIns="0">
            <a:spAutoFit/>
          </a:bodyPr>
          <a:lstStyle/>
          <a:p>
            <a:pPr algn="l">
              <a:lnSpc>
                <a:spcPts val="1512"/>
              </a:lnSpc>
            </a:pPr>
            <a:r>
              <a:rPr lang="en-US" sz="1080" i="true" spc="8">
                <a:solidFill>
                  <a:srgbClr val="333333"/>
                </a:solidFill>
                <a:latin typeface="IBM Plex Sans Condensed Italics"/>
                <a:ea typeface="IBM Plex Sans Condensed Italics"/>
                <a:cs typeface="IBM Plex Sans Condensed Italics"/>
                <a:sym typeface="IBM Plex Sans Condensed Italics"/>
              </a:rPr>
              <a:t>(participant’s name)</a:t>
            </a:r>
          </a:p>
        </p:txBody>
      </p:sp>
      <p:sp>
        <p:nvSpPr>
          <p:cNvPr name="TextBox 56" id="56"/>
          <p:cNvSpPr txBox="true"/>
          <p:nvPr/>
        </p:nvSpPr>
        <p:spPr>
          <a:xfrm rot="0">
            <a:off x="7906079" y="5422582"/>
            <a:ext cx="2564740" cy="1465612"/>
          </a:xfrm>
          <a:prstGeom prst="rect">
            <a:avLst/>
          </a:prstGeom>
        </p:spPr>
        <p:txBody>
          <a:bodyPr anchor="t" rtlCol="false" tIns="0" lIns="0" bIns="0" rIns="0">
            <a:spAutoFit/>
          </a:bodyPr>
          <a:lstStyle/>
          <a:p>
            <a:pPr algn="l">
              <a:lnSpc>
                <a:spcPts val="1452"/>
              </a:lnSpc>
            </a:pPr>
            <a:r>
              <a:rPr lang="en-US" b="true" sz="1200">
                <a:solidFill>
                  <a:srgbClr val="000000"/>
                </a:solidFill>
                <a:latin typeface="IBM Plex Sans Condensed Bold"/>
                <a:ea typeface="IBM Plex Sans Condensed Bold"/>
                <a:cs typeface="IBM Plex Sans Condensed Bold"/>
                <a:sym typeface="IBM Plex Sans Condensed Bold"/>
              </a:rPr>
              <a:t>A.Identification of Participant B.Code of Conduct C</a:t>
            </a:r>
            <a:r>
              <a:rPr lang="en-US" sz="1200">
                <a:solidFill>
                  <a:srgbClr val="000000"/>
                </a:solidFill>
                <a:latin typeface="IBM Plex Sans Condensed"/>
                <a:ea typeface="IBM Plex Sans Condensed"/>
                <a:cs typeface="IBM Plex Sans Condensed"/>
                <a:sym typeface="IBM Plex Sans Condensed"/>
              </a:rPr>
              <a:t>.</a:t>
            </a:r>
            <a:r>
              <a:rPr lang="en-US" b="true" sz="1200">
                <a:solidFill>
                  <a:srgbClr val="000000"/>
                </a:solidFill>
                <a:latin typeface="IBM Plex Sans Condensed Bold"/>
                <a:ea typeface="IBM Plex Sans Condensed Bold"/>
                <a:cs typeface="IBM Plex Sans Condensed Bold"/>
                <a:sym typeface="IBM Plex Sans Condensed Bold"/>
              </a:rPr>
              <a:t>Publicity Release D.Health History and Medical Record E.Health and Safety Investigations F.Consent for First Aid Treatment G.Self-Administration of Medication H.Emergency Medical Approval</a:t>
            </a:r>
          </a:p>
        </p:txBody>
      </p:sp>
      <p:sp>
        <p:nvSpPr>
          <p:cNvPr name="TextBox 57" id="57"/>
          <p:cNvSpPr txBox="true"/>
          <p:nvPr/>
        </p:nvSpPr>
        <p:spPr>
          <a:xfrm rot="0">
            <a:off x="5620079" y="7413307"/>
            <a:ext cx="6731679" cy="346615"/>
          </a:xfrm>
          <a:prstGeom prst="rect">
            <a:avLst/>
          </a:prstGeom>
        </p:spPr>
        <p:txBody>
          <a:bodyPr anchor="t" rtlCol="false" tIns="0" lIns="0" bIns="0" rIns="0">
            <a:spAutoFit/>
          </a:bodyPr>
          <a:lstStyle/>
          <a:p>
            <a:pPr algn="l">
              <a:lnSpc>
                <a:spcPts val="1391"/>
              </a:lnSpc>
            </a:pPr>
            <a:r>
              <a:rPr lang="en-US" b="true" sz="1200">
                <a:solidFill>
                  <a:srgbClr val="000000"/>
                </a:solidFill>
                <a:latin typeface="IBM Plex Sans Condensed Bold"/>
                <a:ea typeface="IBM Plex Sans Condensed Bold"/>
                <a:cs typeface="IBM Plex Sans Condensed Bold"/>
                <a:sym typeface="IBM Plex Sans Condensed Bold"/>
              </a:rPr>
              <a:t>I have read this Release and Assumption of Risk Agreement and sign it on behalf of myself, my heirs, assigns and anyone entitled to act on my behalf.</a:t>
            </a:r>
          </a:p>
        </p:txBody>
      </p:sp>
      <p:sp>
        <p:nvSpPr>
          <p:cNvPr name="TextBox 58" id="58"/>
          <p:cNvSpPr txBox="true"/>
          <p:nvPr/>
        </p:nvSpPr>
        <p:spPr>
          <a:xfrm rot="0">
            <a:off x="5608163" y="906828"/>
            <a:ext cx="7075684" cy="465106"/>
          </a:xfrm>
          <a:prstGeom prst="rect">
            <a:avLst/>
          </a:prstGeom>
        </p:spPr>
        <p:txBody>
          <a:bodyPr anchor="t" rtlCol="false" tIns="0" lIns="0" bIns="0" rIns="0">
            <a:spAutoFit/>
          </a:bodyPr>
          <a:lstStyle/>
          <a:p>
            <a:pPr algn="l">
              <a:lnSpc>
                <a:spcPts val="1200"/>
              </a:lnSpc>
            </a:pPr>
            <a:r>
              <a:rPr lang="en-US" sz="1200">
                <a:solidFill>
                  <a:srgbClr val="000000"/>
                </a:solidFill>
                <a:latin typeface="IBM Plex Sans Condensed"/>
                <a:ea typeface="IBM Plex Sans Condensed"/>
                <a:cs typeface="IBM Plex Sans Condensed"/>
                <a:sym typeface="IBM Plex Sans Condensed"/>
              </a:rPr>
              <a:t>activity or event, I provide the following release. I understand that a health problem or a medical emergency may develop that necessitates the administration of medical care, transportation, and approval of off-site care, hospitalization, or surgery.</a:t>
            </a:r>
          </a:p>
        </p:txBody>
      </p:sp>
      <p:sp>
        <p:nvSpPr>
          <p:cNvPr name="TextBox 59" id="59"/>
          <p:cNvSpPr txBox="true"/>
          <p:nvPr/>
        </p:nvSpPr>
        <p:spPr>
          <a:xfrm rot="0">
            <a:off x="11164391" y="1335529"/>
            <a:ext cx="1247527" cy="246031"/>
          </a:xfrm>
          <a:prstGeom prst="rect">
            <a:avLst/>
          </a:prstGeom>
        </p:spPr>
        <p:txBody>
          <a:bodyPr anchor="t" rtlCol="false" tIns="0" lIns="0" bIns="0" rIns="0">
            <a:spAutoFit/>
          </a:bodyPr>
          <a:lstStyle/>
          <a:p>
            <a:pPr algn="l">
              <a:lnSpc>
                <a:spcPts val="2101"/>
              </a:lnSpc>
            </a:pPr>
            <a:r>
              <a:rPr lang="en-US" sz="1200">
                <a:solidFill>
                  <a:srgbClr val="000000"/>
                </a:solidFill>
                <a:latin typeface="IBM Plex Sans Condensed"/>
                <a:ea typeface="IBM Plex Sans Condensed"/>
                <a:cs typeface="IBM Plex Sans Condensed"/>
                <a:sym typeface="IBM Plex Sans Condensed"/>
              </a:rPr>
              <a:t>, I hereby authorize </a:t>
            </a:r>
          </a:p>
        </p:txBody>
      </p:sp>
      <p:sp>
        <p:nvSpPr>
          <p:cNvPr name="TextBox 60" id="60"/>
          <p:cNvSpPr txBox="true"/>
          <p:nvPr/>
        </p:nvSpPr>
        <p:spPr>
          <a:xfrm rot="0">
            <a:off x="5808616" y="5143548"/>
            <a:ext cx="499472" cy="283883"/>
          </a:xfrm>
          <a:prstGeom prst="rect">
            <a:avLst/>
          </a:prstGeom>
        </p:spPr>
        <p:txBody>
          <a:bodyPr anchor="t" rtlCol="false" tIns="0" lIns="0" bIns="0" rIns="0">
            <a:spAutoFit/>
          </a:bodyPr>
          <a:lstStyle/>
          <a:p>
            <a:pPr algn="ctr">
              <a:lnSpc>
                <a:spcPts val="1152"/>
              </a:lnSpc>
            </a:pPr>
            <a:r>
              <a:rPr lang="en-US" b="true" sz="984" spc="6">
                <a:solidFill>
                  <a:srgbClr val="000000"/>
                </a:solidFill>
                <a:latin typeface="IBM Plex Sans Condensed Bold"/>
                <a:ea typeface="IBM Plex Sans Condensed Bold"/>
                <a:cs typeface="IBM Plex Sans Condensed Bold"/>
                <a:sym typeface="IBM Plex Sans Condensed Bold"/>
              </a:rPr>
              <a:t>Parent’s Initials </a:t>
            </a:r>
          </a:p>
        </p:txBody>
      </p:sp>
      <p:sp>
        <p:nvSpPr>
          <p:cNvPr name="TextBox 61" id="61"/>
          <p:cNvSpPr txBox="true"/>
          <p:nvPr/>
        </p:nvSpPr>
        <p:spPr>
          <a:xfrm rot="0">
            <a:off x="6587676" y="5124498"/>
            <a:ext cx="240782" cy="156591"/>
          </a:xfrm>
          <a:prstGeom prst="rect">
            <a:avLst/>
          </a:prstGeom>
        </p:spPr>
        <p:txBody>
          <a:bodyPr anchor="t" rtlCol="false" tIns="0" lIns="0" bIns="0" rIns="0">
            <a:spAutoFit/>
          </a:bodyPr>
          <a:lstStyle/>
          <a:p>
            <a:pPr algn="l">
              <a:lnSpc>
                <a:spcPts val="1377"/>
              </a:lnSpc>
            </a:pPr>
            <a:r>
              <a:rPr lang="en-US" b="true" sz="984" spc="8">
                <a:solidFill>
                  <a:srgbClr val="000000"/>
                </a:solidFill>
                <a:latin typeface="IBM Plex Sans Condensed Bold"/>
                <a:ea typeface="IBM Plex Sans Condensed Bold"/>
                <a:cs typeface="IBM Plex Sans Condensed Bold"/>
                <a:sym typeface="IBM Plex Sans Condensed Bold"/>
              </a:rPr>
              <a:t>and </a:t>
            </a:r>
          </a:p>
        </p:txBody>
      </p:sp>
      <p:sp>
        <p:nvSpPr>
          <p:cNvPr name="TextBox 62" id="62"/>
          <p:cNvSpPr txBox="true"/>
          <p:nvPr/>
        </p:nvSpPr>
        <p:spPr>
          <a:xfrm rot="0">
            <a:off x="7023130" y="5143548"/>
            <a:ext cx="751418" cy="283883"/>
          </a:xfrm>
          <a:prstGeom prst="rect">
            <a:avLst/>
          </a:prstGeom>
        </p:spPr>
        <p:txBody>
          <a:bodyPr anchor="t" rtlCol="false" tIns="0" lIns="0" bIns="0" rIns="0">
            <a:spAutoFit/>
          </a:bodyPr>
          <a:lstStyle/>
          <a:p>
            <a:pPr algn="ctr">
              <a:lnSpc>
                <a:spcPts val="1152"/>
              </a:lnSpc>
            </a:pPr>
            <a:r>
              <a:rPr lang="en-US" b="true" sz="984" spc="6">
                <a:solidFill>
                  <a:srgbClr val="000000"/>
                </a:solidFill>
                <a:latin typeface="IBM Plex Sans Condensed Bold"/>
                <a:ea typeface="IBM Plex Sans Condensed Bold"/>
                <a:cs typeface="IBM Plex Sans Condensed Bold"/>
                <a:sym typeface="IBM Plex Sans Condensed Bold"/>
              </a:rPr>
              <a:t>Participant’s Initials </a:t>
            </a:r>
          </a:p>
        </p:txBody>
      </p:sp>
      <p:sp>
        <p:nvSpPr>
          <p:cNvPr name="TextBox 63" id="63"/>
          <p:cNvSpPr txBox="true"/>
          <p:nvPr/>
        </p:nvSpPr>
        <p:spPr>
          <a:xfrm rot="0">
            <a:off x="7794760" y="8648405"/>
            <a:ext cx="1337901" cy="156591"/>
          </a:xfrm>
          <a:prstGeom prst="rect">
            <a:avLst/>
          </a:prstGeom>
        </p:spPr>
        <p:txBody>
          <a:bodyPr anchor="t" rtlCol="false" tIns="0" lIns="0" bIns="0" rIns="0">
            <a:spAutoFit/>
          </a:bodyPr>
          <a:lstStyle/>
          <a:p>
            <a:pPr algn="l">
              <a:lnSpc>
                <a:spcPts val="1377"/>
              </a:lnSpc>
            </a:pPr>
            <a:r>
              <a:rPr lang="en-US" sz="984" i="true" spc="6">
                <a:solidFill>
                  <a:srgbClr val="000000"/>
                </a:solidFill>
                <a:latin typeface="IBM Plex Sans Condensed Italics"/>
                <a:ea typeface="IBM Plex Sans Condensed Italics"/>
                <a:cs typeface="IBM Plex Sans Condensed Italics"/>
                <a:sym typeface="IBM Plex Sans Condensed Italics"/>
              </a:rPr>
              <a:t>(Participant’s Signature) </a:t>
            </a:r>
          </a:p>
        </p:txBody>
      </p:sp>
      <p:sp>
        <p:nvSpPr>
          <p:cNvPr name="TextBox 64" id="64"/>
          <p:cNvSpPr txBox="true"/>
          <p:nvPr/>
        </p:nvSpPr>
        <p:spPr>
          <a:xfrm rot="0">
            <a:off x="7621872" y="8105861"/>
            <a:ext cx="1690602" cy="156591"/>
          </a:xfrm>
          <a:prstGeom prst="rect">
            <a:avLst/>
          </a:prstGeom>
        </p:spPr>
        <p:txBody>
          <a:bodyPr anchor="t" rtlCol="false" tIns="0" lIns="0" bIns="0" rIns="0">
            <a:spAutoFit/>
          </a:bodyPr>
          <a:lstStyle/>
          <a:p>
            <a:pPr algn="l">
              <a:lnSpc>
                <a:spcPts val="1377"/>
              </a:lnSpc>
            </a:pPr>
            <a:r>
              <a:rPr lang="en-US" sz="984" i="true" spc="6">
                <a:solidFill>
                  <a:srgbClr val="000000"/>
                </a:solidFill>
                <a:latin typeface="IBM Plex Sans Condensed Italics"/>
                <a:ea typeface="IBM Plex Sans Condensed Italics"/>
                <a:cs typeface="IBM Plex Sans Condensed Italics"/>
                <a:sym typeface="IBM Plex Sans Condensed Italics"/>
              </a:rPr>
              <a:t>(Parent or Guardian Signature) </a:t>
            </a:r>
          </a:p>
        </p:txBody>
      </p:sp>
      <p:sp>
        <p:nvSpPr>
          <p:cNvPr name="TextBox 65" id="65"/>
          <p:cNvSpPr txBox="true"/>
          <p:nvPr/>
        </p:nvSpPr>
        <p:spPr>
          <a:xfrm rot="0">
            <a:off x="11411555" y="8105861"/>
            <a:ext cx="988895" cy="156591"/>
          </a:xfrm>
          <a:prstGeom prst="rect">
            <a:avLst/>
          </a:prstGeom>
        </p:spPr>
        <p:txBody>
          <a:bodyPr anchor="t" rtlCol="false" tIns="0" lIns="0" bIns="0" rIns="0">
            <a:spAutoFit/>
          </a:bodyPr>
          <a:lstStyle/>
          <a:p>
            <a:pPr algn="l">
              <a:lnSpc>
                <a:spcPts val="1377"/>
              </a:lnSpc>
            </a:pPr>
            <a:r>
              <a:rPr lang="en-US" sz="984" i="true" spc="6">
                <a:solidFill>
                  <a:srgbClr val="000000"/>
                </a:solidFill>
                <a:latin typeface="IBM Plex Sans Condensed Italics"/>
                <a:ea typeface="IBM Plex Sans Condensed Italics"/>
                <a:cs typeface="IBM Plex Sans Condensed Italics"/>
                <a:sym typeface="IBM Plex Sans Condensed Italics"/>
              </a:rPr>
              <a:t>(Month/Day/Year) </a:t>
            </a:r>
          </a:p>
        </p:txBody>
      </p:sp>
      <p:sp>
        <p:nvSpPr>
          <p:cNvPr name="TextBox 66" id="66"/>
          <p:cNvSpPr txBox="true"/>
          <p:nvPr/>
        </p:nvSpPr>
        <p:spPr>
          <a:xfrm rot="0">
            <a:off x="11411555" y="8648405"/>
            <a:ext cx="988895" cy="156591"/>
          </a:xfrm>
          <a:prstGeom prst="rect">
            <a:avLst/>
          </a:prstGeom>
        </p:spPr>
        <p:txBody>
          <a:bodyPr anchor="t" rtlCol="false" tIns="0" lIns="0" bIns="0" rIns="0">
            <a:spAutoFit/>
          </a:bodyPr>
          <a:lstStyle/>
          <a:p>
            <a:pPr algn="l">
              <a:lnSpc>
                <a:spcPts val="1377"/>
              </a:lnSpc>
            </a:pPr>
            <a:r>
              <a:rPr lang="en-US" sz="984" i="true" spc="6">
                <a:solidFill>
                  <a:srgbClr val="000000"/>
                </a:solidFill>
                <a:latin typeface="IBM Plex Sans Condensed Italics"/>
                <a:ea typeface="IBM Plex Sans Condensed Italics"/>
                <a:cs typeface="IBM Plex Sans Condensed Italics"/>
                <a:sym typeface="IBM Plex Sans Condensed Italics"/>
              </a:rPr>
              <a:t>(Month/Day/Year) </a:t>
            </a:r>
          </a:p>
        </p:txBody>
      </p:sp>
      <p:sp>
        <p:nvSpPr>
          <p:cNvPr name="TextBox 67" id="67"/>
          <p:cNvSpPr txBox="true"/>
          <p:nvPr/>
        </p:nvSpPr>
        <p:spPr>
          <a:xfrm rot="0">
            <a:off x="5620079" y="6969719"/>
            <a:ext cx="7050681" cy="283883"/>
          </a:xfrm>
          <a:prstGeom prst="rect">
            <a:avLst/>
          </a:prstGeom>
        </p:spPr>
        <p:txBody>
          <a:bodyPr anchor="t" rtlCol="false" tIns="0" lIns="0" bIns="0" rIns="0">
            <a:spAutoFit/>
          </a:bodyPr>
          <a:lstStyle/>
          <a:p>
            <a:pPr algn="l">
              <a:lnSpc>
                <a:spcPts val="1152"/>
              </a:lnSpc>
            </a:pPr>
            <a:r>
              <a:rPr lang="en-US" sz="984" i="true" spc="5">
                <a:solidFill>
                  <a:srgbClr val="000000"/>
                </a:solidFill>
                <a:latin typeface="IBM Plex Sans Condensed Italics"/>
                <a:ea typeface="IBM Plex Sans Condensed Italics"/>
                <a:cs typeface="IBM Plex Sans Condensed Italics"/>
                <a:sym typeface="IBM Plex Sans Condensed Italics"/>
              </a:rPr>
              <a:t>*If for religious reasons you cannot sign this section, contact your Extension office for a legal waiver (F600C) which must be signed in order to participate.</a:t>
            </a:r>
          </a:p>
        </p:txBody>
      </p:sp>
      <p:sp>
        <p:nvSpPr>
          <p:cNvPr name="TextBox 68" id="68"/>
          <p:cNvSpPr txBox="true"/>
          <p:nvPr/>
        </p:nvSpPr>
        <p:spPr>
          <a:xfrm rot="0">
            <a:off x="5814836" y="8981189"/>
            <a:ext cx="6749329" cy="421357"/>
          </a:xfrm>
          <a:prstGeom prst="rect">
            <a:avLst/>
          </a:prstGeom>
        </p:spPr>
        <p:txBody>
          <a:bodyPr anchor="t" rtlCol="false" tIns="0" lIns="0" bIns="0" rIns="0">
            <a:spAutoFit/>
          </a:bodyPr>
          <a:lstStyle/>
          <a:p>
            <a:pPr algn="ctr">
              <a:lnSpc>
                <a:spcPts val="1087"/>
              </a:lnSpc>
            </a:pPr>
            <a:r>
              <a:rPr lang="en-US" sz="888" spc="5">
                <a:solidFill>
                  <a:srgbClr val="000000"/>
                </a:solidFill>
                <a:latin typeface="Tahoma"/>
                <a:ea typeface="Tahoma"/>
                <a:cs typeface="Tahoma"/>
                <a:sym typeface="Tahoma"/>
              </a:rPr>
              <a:t>Programs in agriculture and natural resources, 4-H youth development, family and consumer sciences, and resource development. University of Tennessee Institute of Agriculture and county governments cooperating. UT Extension provides equal opportunities in programs and employment. </a:t>
            </a:r>
          </a:p>
        </p:txBody>
      </p:sp>
      <p:sp>
        <p:nvSpPr>
          <p:cNvPr name="TextBox 69" id="69"/>
          <p:cNvSpPr txBox="true"/>
          <p:nvPr/>
        </p:nvSpPr>
        <p:spPr>
          <a:xfrm rot="0">
            <a:off x="8778388" y="9395641"/>
            <a:ext cx="668264" cy="145056"/>
          </a:xfrm>
          <a:prstGeom prst="rect">
            <a:avLst/>
          </a:prstGeom>
        </p:spPr>
        <p:txBody>
          <a:bodyPr anchor="t" rtlCol="false" tIns="0" lIns="0" bIns="0" rIns="0">
            <a:spAutoFit/>
          </a:bodyPr>
          <a:lstStyle/>
          <a:p>
            <a:pPr algn="l">
              <a:lnSpc>
                <a:spcPts val="1087"/>
              </a:lnSpc>
            </a:pPr>
            <a:r>
              <a:rPr lang="en-US" sz="888" spc="6">
                <a:solidFill>
                  <a:srgbClr val="000000"/>
                </a:solidFill>
                <a:latin typeface="Tahoma"/>
                <a:ea typeface="Tahoma"/>
                <a:cs typeface="Tahoma"/>
                <a:sym typeface="Tahoma"/>
              </a:rPr>
              <a:t>Revised 2/25</a:t>
            </a:r>
          </a:p>
        </p:txBody>
      </p:sp>
      <p:sp>
        <p:nvSpPr>
          <p:cNvPr name="TextBox 70" id="70"/>
          <p:cNvSpPr txBox="true"/>
          <p:nvPr/>
        </p:nvSpPr>
        <p:spPr>
          <a:xfrm rot="0">
            <a:off x="8942399" y="9673400"/>
            <a:ext cx="367398" cy="189995"/>
          </a:xfrm>
          <a:prstGeom prst="rect">
            <a:avLst/>
          </a:prstGeom>
        </p:spPr>
        <p:txBody>
          <a:bodyPr anchor="t" rtlCol="false" tIns="0" lIns="0" bIns="0" rIns="0">
            <a:spAutoFit/>
          </a:bodyPr>
          <a:lstStyle/>
          <a:p>
            <a:pPr algn="l">
              <a:lnSpc>
                <a:spcPts val="1512"/>
              </a:lnSpc>
            </a:pPr>
            <a:r>
              <a:rPr lang="en-US" sz="1080" spc="-1">
                <a:solidFill>
                  <a:srgbClr val="000000"/>
                </a:solidFill>
                <a:latin typeface="IBM Plex Sans Condensed"/>
                <a:ea typeface="IBM Plex Sans Condensed"/>
                <a:cs typeface="IBM Plex Sans Condensed"/>
                <a:sym typeface="IBM Plex Sans Condensed"/>
              </a:rPr>
              <a:t>4 of 4 </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A8E1D0"/>
        </a:solidFill>
      </p:bgPr>
    </p:bg>
    <p:spTree>
      <p:nvGrpSpPr>
        <p:cNvPr id="1" name=""/>
        <p:cNvGrpSpPr/>
        <p:nvPr/>
      </p:nvGrpSpPr>
      <p:grpSpPr>
        <a:xfrm>
          <a:off x="0" y="0"/>
          <a:ext cx="0" cy="0"/>
          <a:chOff x="0" y="0"/>
          <a:chExt cx="0" cy="0"/>
        </a:xfrm>
      </p:grpSpPr>
      <p:sp>
        <p:nvSpPr>
          <p:cNvPr name="Freeform 2" id="2"/>
          <p:cNvSpPr/>
          <p:nvPr/>
        </p:nvSpPr>
        <p:spPr>
          <a:xfrm flipH="false" flipV="false" rot="0">
            <a:off x="2753334" y="-1681786"/>
            <a:ext cx="12456525" cy="12630190"/>
          </a:xfrm>
          <a:custGeom>
            <a:avLst/>
            <a:gdLst/>
            <a:ahLst/>
            <a:cxnLst/>
            <a:rect r="r" b="b" t="t" l="l"/>
            <a:pathLst>
              <a:path h="12630190" w="12456525">
                <a:moveTo>
                  <a:pt x="0" y="0"/>
                </a:moveTo>
                <a:lnTo>
                  <a:pt x="12456525" y="0"/>
                </a:lnTo>
                <a:lnTo>
                  <a:pt x="12456525" y="12630191"/>
                </a:lnTo>
                <a:lnTo>
                  <a:pt x="0" y="1263019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6372707" y="-509475"/>
            <a:ext cx="11030798" cy="10609622"/>
          </a:xfrm>
          <a:custGeom>
            <a:avLst/>
            <a:gdLst/>
            <a:ahLst/>
            <a:cxnLst/>
            <a:rect r="r" b="b" t="t" l="l"/>
            <a:pathLst>
              <a:path h="10609622" w="11030798">
                <a:moveTo>
                  <a:pt x="0" y="0"/>
                </a:moveTo>
                <a:lnTo>
                  <a:pt x="11030799" y="0"/>
                </a:lnTo>
                <a:lnTo>
                  <a:pt x="11030799" y="10609622"/>
                </a:lnTo>
                <a:lnTo>
                  <a:pt x="0" y="1060962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2341210" y="6648904"/>
            <a:ext cx="4278147" cy="4114800"/>
          </a:xfrm>
          <a:custGeom>
            <a:avLst/>
            <a:gdLst/>
            <a:ahLst/>
            <a:cxnLst/>
            <a:rect r="r" b="b" t="t" l="l"/>
            <a:pathLst>
              <a:path h="4114800" w="4278147">
                <a:moveTo>
                  <a:pt x="0" y="0"/>
                </a:moveTo>
                <a:lnTo>
                  <a:pt x="4278147" y="0"/>
                </a:lnTo>
                <a:lnTo>
                  <a:pt x="4278147"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15781736" y="-198314"/>
            <a:ext cx="2955127" cy="2942814"/>
          </a:xfrm>
          <a:custGeom>
            <a:avLst/>
            <a:gdLst/>
            <a:ahLst/>
            <a:cxnLst/>
            <a:rect r="r" b="b" t="t" l="l"/>
            <a:pathLst>
              <a:path h="2942814" w="2955127">
                <a:moveTo>
                  <a:pt x="0" y="0"/>
                </a:moveTo>
                <a:lnTo>
                  <a:pt x="2955128" y="0"/>
                </a:lnTo>
                <a:lnTo>
                  <a:pt x="2955128" y="2942815"/>
                </a:lnTo>
                <a:lnTo>
                  <a:pt x="0" y="2942815"/>
                </a:lnTo>
                <a:lnTo>
                  <a:pt x="0" y="0"/>
                </a:lnTo>
                <a:close/>
              </a:path>
            </a:pathLst>
          </a:custGeom>
          <a:blipFill>
            <a:blip r:embed="rId6"/>
            <a:stretch>
              <a:fillRect l="0" t="0" r="0" b="0"/>
            </a:stretch>
          </a:blipFill>
        </p:spPr>
      </p:sp>
      <p:sp>
        <p:nvSpPr>
          <p:cNvPr name="TextBox 6" id="6"/>
          <p:cNvSpPr txBox="true"/>
          <p:nvPr/>
        </p:nvSpPr>
        <p:spPr>
          <a:xfrm rot="0">
            <a:off x="4570442" y="530871"/>
            <a:ext cx="8822308" cy="2048838"/>
          </a:xfrm>
          <a:prstGeom prst="rect">
            <a:avLst/>
          </a:prstGeom>
        </p:spPr>
        <p:txBody>
          <a:bodyPr anchor="t" rtlCol="false" tIns="0" lIns="0" bIns="0" rIns="0">
            <a:spAutoFit/>
          </a:bodyPr>
          <a:lstStyle/>
          <a:p>
            <a:pPr algn="ctr">
              <a:lnSpc>
                <a:spcPts val="7928"/>
              </a:lnSpc>
            </a:pPr>
            <a:r>
              <a:rPr lang="en-US" sz="7550">
                <a:solidFill>
                  <a:srgbClr val="ED8B00"/>
                </a:solidFill>
                <a:latin typeface="Lilita One"/>
                <a:ea typeface="Lilita One"/>
                <a:cs typeface="Lilita One"/>
                <a:sym typeface="Lilita One"/>
              </a:rPr>
              <a:t>EMAIL INSURANCE CARDS TO</a:t>
            </a:r>
          </a:p>
        </p:txBody>
      </p:sp>
      <p:sp>
        <p:nvSpPr>
          <p:cNvPr name="Freeform 7" id="7"/>
          <p:cNvSpPr/>
          <p:nvPr/>
        </p:nvSpPr>
        <p:spPr>
          <a:xfrm flipH="false" flipV="false" rot="0">
            <a:off x="13707950" y="3715400"/>
            <a:ext cx="7102700" cy="6831506"/>
          </a:xfrm>
          <a:custGeom>
            <a:avLst/>
            <a:gdLst/>
            <a:ahLst/>
            <a:cxnLst/>
            <a:rect r="r" b="b" t="t" l="l"/>
            <a:pathLst>
              <a:path h="6831506" w="7102700">
                <a:moveTo>
                  <a:pt x="0" y="0"/>
                </a:moveTo>
                <a:lnTo>
                  <a:pt x="7102700" y="0"/>
                </a:lnTo>
                <a:lnTo>
                  <a:pt x="7102700" y="6831506"/>
                </a:lnTo>
                <a:lnTo>
                  <a:pt x="0" y="683150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50417" y="6172200"/>
            <a:ext cx="4135477" cy="4114800"/>
          </a:xfrm>
          <a:custGeom>
            <a:avLst/>
            <a:gdLst/>
            <a:ahLst/>
            <a:cxnLst/>
            <a:rect r="r" b="b" t="t" l="l"/>
            <a:pathLst>
              <a:path h="4114800" w="4135477">
                <a:moveTo>
                  <a:pt x="0" y="0"/>
                </a:moveTo>
                <a:lnTo>
                  <a:pt x="4135478" y="0"/>
                </a:lnTo>
                <a:lnTo>
                  <a:pt x="4135478"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9" id="9"/>
          <p:cNvSpPr/>
          <p:nvPr/>
        </p:nvSpPr>
        <p:spPr>
          <a:xfrm flipH="false" flipV="false" rot="0">
            <a:off x="14310235" y="6254661"/>
            <a:ext cx="3801047" cy="4114800"/>
          </a:xfrm>
          <a:custGeom>
            <a:avLst/>
            <a:gdLst/>
            <a:ahLst/>
            <a:cxnLst/>
            <a:rect r="r" b="b" t="t" l="l"/>
            <a:pathLst>
              <a:path h="4114800" w="3801047">
                <a:moveTo>
                  <a:pt x="0" y="0"/>
                </a:moveTo>
                <a:lnTo>
                  <a:pt x="3801046" y="0"/>
                </a:lnTo>
                <a:lnTo>
                  <a:pt x="3801046"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0" id="10"/>
          <p:cNvSpPr txBox="true"/>
          <p:nvPr/>
        </p:nvSpPr>
        <p:spPr>
          <a:xfrm rot="0">
            <a:off x="2753334" y="2891418"/>
            <a:ext cx="12277838" cy="6065261"/>
          </a:xfrm>
          <a:prstGeom prst="rect">
            <a:avLst/>
          </a:prstGeom>
        </p:spPr>
        <p:txBody>
          <a:bodyPr anchor="t" rtlCol="false" tIns="0" lIns="0" bIns="0" rIns="0">
            <a:spAutoFit/>
          </a:bodyPr>
          <a:lstStyle/>
          <a:p>
            <a:pPr algn="ctr">
              <a:lnSpc>
                <a:spcPts val="2727"/>
              </a:lnSpc>
            </a:pPr>
          </a:p>
          <a:p>
            <a:pPr algn="ctr">
              <a:lnSpc>
                <a:spcPts val="10448"/>
              </a:lnSpc>
            </a:pPr>
            <a:r>
              <a:rPr lang="en-US" b="true" sz="6530" spc="130">
                <a:solidFill>
                  <a:srgbClr val="4F3A3F"/>
                </a:solidFill>
                <a:latin typeface="Now Bold"/>
                <a:ea typeface="Now Bold"/>
                <a:cs typeface="Now Bold"/>
                <a:sym typeface="Now Bold"/>
              </a:rPr>
              <a:t>tgravitt@utk.edu</a:t>
            </a:r>
          </a:p>
          <a:p>
            <a:pPr algn="ctr">
              <a:lnSpc>
                <a:spcPts val="10448"/>
              </a:lnSpc>
            </a:pPr>
          </a:p>
          <a:p>
            <a:pPr algn="ctr">
              <a:lnSpc>
                <a:spcPts val="10448"/>
              </a:lnSpc>
            </a:pPr>
            <a:r>
              <a:rPr lang="en-US" b="true" sz="6530" spc="130">
                <a:solidFill>
                  <a:srgbClr val="4F3A3F"/>
                </a:solidFill>
                <a:latin typeface="Now Bold"/>
                <a:ea typeface="Now Bold"/>
                <a:cs typeface="Now Bold"/>
                <a:sym typeface="Now Bold"/>
              </a:rPr>
              <a:t>Deadline: June 6</a:t>
            </a:r>
          </a:p>
          <a:p>
            <a:pPr algn="ctr">
              <a:lnSpc>
                <a:spcPts val="10448"/>
              </a:lnSpc>
            </a:pPr>
            <a:r>
              <a:rPr lang="en-US" b="true" sz="6530" spc="130">
                <a:solidFill>
                  <a:srgbClr val="4F3A3F"/>
                </a:solidFill>
                <a:latin typeface="Now Bold"/>
                <a:ea typeface="Now Bold"/>
                <a:cs typeface="Now Bold"/>
                <a:sym typeface="Now Bold"/>
              </a:rPr>
              <a:t>THIS FRIDAY!!!</a:t>
            </a:r>
          </a:p>
          <a:p>
            <a:pPr algn="ctr">
              <a:lnSpc>
                <a:spcPts val="3409"/>
              </a:lnSpc>
            </a:pP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A8E1D0"/>
        </a:solidFill>
      </p:bgPr>
    </p:bg>
    <p:spTree>
      <p:nvGrpSpPr>
        <p:cNvPr id="1" name=""/>
        <p:cNvGrpSpPr/>
        <p:nvPr/>
      </p:nvGrpSpPr>
      <p:grpSpPr>
        <a:xfrm>
          <a:off x="0" y="0"/>
          <a:ext cx="0" cy="0"/>
          <a:chOff x="0" y="0"/>
          <a:chExt cx="0" cy="0"/>
        </a:xfrm>
      </p:grpSpPr>
      <p:sp>
        <p:nvSpPr>
          <p:cNvPr name="Freeform 2" id="2"/>
          <p:cNvSpPr/>
          <p:nvPr/>
        </p:nvSpPr>
        <p:spPr>
          <a:xfrm flipH="false" flipV="false" rot="0">
            <a:off x="2753334" y="-1681786"/>
            <a:ext cx="12456525" cy="12630190"/>
          </a:xfrm>
          <a:custGeom>
            <a:avLst/>
            <a:gdLst/>
            <a:ahLst/>
            <a:cxnLst/>
            <a:rect r="r" b="b" t="t" l="l"/>
            <a:pathLst>
              <a:path h="12630190" w="12456525">
                <a:moveTo>
                  <a:pt x="0" y="0"/>
                </a:moveTo>
                <a:lnTo>
                  <a:pt x="12456525" y="0"/>
                </a:lnTo>
                <a:lnTo>
                  <a:pt x="12456525" y="12630191"/>
                </a:lnTo>
                <a:lnTo>
                  <a:pt x="0" y="1263019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6372707" y="-509475"/>
            <a:ext cx="11030798" cy="10609622"/>
          </a:xfrm>
          <a:custGeom>
            <a:avLst/>
            <a:gdLst/>
            <a:ahLst/>
            <a:cxnLst/>
            <a:rect r="r" b="b" t="t" l="l"/>
            <a:pathLst>
              <a:path h="10609622" w="11030798">
                <a:moveTo>
                  <a:pt x="0" y="0"/>
                </a:moveTo>
                <a:lnTo>
                  <a:pt x="11030799" y="0"/>
                </a:lnTo>
                <a:lnTo>
                  <a:pt x="11030799" y="10609622"/>
                </a:lnTo>
                <a:lnTo>
                  <a:pt x="0" y="1060962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2341210" y="6648904"/>
            <a:ext cx="4278147" cy="4114800"/>
          </a:xfrm>
          <a:custGeom>
            <a:avLst/>
            <a:gdLst/>
            <a:ahLst/>
            <a:cxnLst/>
            <a:rect r="r" b="b" t="t" l="l"/>
            <a:pathLst>
              <a:path h="4114800" w="4278147">
                <a:moveTo>
                  <a:pt x="0" y="0"/>
                </a:moveTo>
                <a:lnTo>
                  <a:pt x="4278147" y="0"/>
                </a:lnTo>
                <a:lnTo>
                  <a:pt x="4278147"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15781736" y="-198314"/>
            <a:ext cx="2955127" cy="2942814"/>
          </a:xfrm>
          <a:custGeom>
            <a:avLst/>
            <a:gdLst/>
            <a:ahLst/>
            <a:cxnLst/>
            <a:rect r="r" b="b" t="t" l="l"/>
            <a:pathLst>
              <a:path h="2942814" w="2955127">
                <a:moveTo>
                  <a:pt x="0" y="0"/>
                </a:moveTo>
                <a:lnTo>
                  <a:pt x="2955128" y="0"/>
                </a:lnTo>
                <a:lnTo>
                  <a:pt x="2955128" y="2942815"/>
                </a:lnTo>
                <a:lnTo>
                  <a:pt x="0" y="2942815"/>
                </a:lnTo>
                <a:lnTo>
                  <a:pt x="0" y="0"/>
                </a:lnTo>
                <a:close/>
              </a:path>
            </a:pathLst>
          </a:custGeom>
          <a:blipFill>
            <a:blip r:embed="rId6"/>
            <a:stretch>
              <a:fillRect l="0" t="0" r="0" b="0"/>
            </a:stretch>
          </a:blipFill>
        </p:spPr>
      </p:sp>
      <p:sp>
        <p:nvSpPr>
          <p:cNvPr name="TextBox 6" id="6"/>
          <p:cNvSpPr txBox="true"/>
          <p:nvPr/>
        </p:nvSpPr>
        <p:spPr>
          <a:xfrm rot="0">
            <a:off x="5666187" y="508011"/>
            <a:ext cx="6502018" cy="2048838"/>
          </a:xfrm>
          <a:prstGeom prst="rect">
            <a:avLst/>
          </a:prstGeom>
        </p:spPr>
        <p:txBody>
          <a:bodyPr anchor="t" rtlCol="false" tIns="0" lIns="0" bIns="0" rIns="0">
            <a:spAutoFit/>
          </a:bodyPr>
          <a:lstStyle/>
          <a:p>
            <a:pPr algn="ctr">
              <a:lnSpc>
                <a:spcPts val="7928"/>
              </a:lnSpc>
            </a:pPr>
            <a:r>
              <a:rPr lang="en-US" sz="7550">
                <a:solidFill>
                  <a:srgbClr val="ED8B00"/>
                </a:solidFill>
                <a:latin typeface="Lilita One"/>
                <a:ea typeface="Lilita One"/>
                <a:cs typeface="Lilita One"/>
                <a:sym typeface="Lilita One"/>
              </a:rPr>
              <a:t>IN CASE OF EMERGENCY</a:t>
            </a:r>
          </a:p>
        </p:txBody>
      </p:sp>
      <p:sp>
        <p:nvSpPr>
          <p:cNvPr name="Freeform 7" id="7"/>
          <p:cNvSpPr/>
          <p:nvPr/>
        </p:nvSpPr>
        <p:spPr>
          <a:xfrm flipH="false" flipV="false" rot="0">
            <a:off x="13707950" y="3715400"/>
            <a:ext cx="7102700" cy="6831506"/>
          </a:xfrm>
          <a:custGeom>
            <a:avLst/>
            <a:gdLst/>
            <a:ahLst/>
            <a:cxnLst/>
            <a:rect r="r" b="b" t="t" l="l"/>
            <a:pathLst>
              <a:path h="6831506" w="7102700">
                <a:moveTo>
                  <a:pt x="0" y="0"/>
                </a:moveTo>
                <a:lnTo>
                  <a:pt x="7102700" y="0"/>
                </a:lnTo>
                <a:lnTo>
                  <a:pt x="7102700" y="6831506"/>
                </a:lnTo>
                <a:lnTo>
                  <a:pt x="0" y="683150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50417" y="6172200"/>
            <a:ext cx="4135477" cy="4114800"/>
          </a:xfrm>
          <a:custGeom>
            <a:avLst/>
            <a:gdLst/>
            <a:ahLst/>
            <a:cxnLst/>
            <a:rect r="r" b="b" t="t" l="l"/>
            <a:pathLst>
              <a:path h="4114800" w="4135477">
                <a:moveTo>
                  <a:pt x="0" y="0"/>
                </a:moveTo>
                <a:lnTo>
                  <a:pt x="4135478" y="0"/>
                </a:lnTo>
                <a:lnTo>
                  <a:pt x="4135478"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9" id="9"/>
          <p:cNvSpPr/>
          <p:nvPr/>
        </p:nvSpPr>
        <p:spPr>
          <a:xfrm flipH="false" flipV="false" rot="0">
            <a:off x="14217466" y="6172200"/>
            <a:ext cx="3801047" cy="4114800"/>
          </a:xfrm>
          <a:custGeom>
            <a:avLst/>
            <a:gdLst/>
            <a:ahLst/>
            <a:cxnLst/>
            <a:rect r="r" b="b" t="t" l="l"/>
            <a:pathLst>
              <a:path h="4114800" w="3801047">
                <a:moveTo>
                  <a:pt x="0" y="0"/>
                </a:moveTo>
                <a:lnTo>
                  <a:pt x="3801047" y="0"/>
                </a:lnTo>
                <a:lnTo>
                  <a:pt x="3801047"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0" id="10"/>
          <p:cNvSpPr txBox="true"/>
          <p:nvPr/>
        </p:nvSpPr>
        <p:spPr>
          <a:xfrm rot="0">
            <a:off x="2753334" y="2891418"/>
            <a:ext cx="12277838" cy="6065261"/>
          </a:xfrm>
          <a:prstGeom prst="rect">
            <a:avLst/>
          </a:prstGeom>
        </p:spPr>
        <p:txBody>
          <a:bodyPr anchor="t" rtlCol="false" tIns="0" lIns="0" bIns="0" rIns="0">
            <a:spAutoFit/>
          </a:bodyPr>
          <a:lstStyle/>
          <a:p>
            <a:pPr algn="ctr">
              <a:lnSpc>
                <a:spcPts val="2727"/>
              </a:lnSpc>
            </a:pPr>
          </a:p>
          <a:p>
            <a:pPr algn="ctr">
              <a:lnSpc>
                <a:spcPts val="10448"/>
              </a:lnSpc>
            </a:pPr>
            <a:r>
              <a:rPr lang="en-US" b="true" sz="6530" spc="130">
                <a:solidFill>
                  <a:srgbClr val="4F3A3F"/>
                </a:solidFill>
                <a:latin typeface="Now Bold"/>
                <a:ea typeface="Now Bold"/>
                <a:cs typeface="Now Bold"/>
                <a:sym typeface="Now Bold"/>
              </a:rPr>
              <a:t>Contact Number:</a:t>
            </a:r>
          </a:p>
          <a:p>
            <a:pPr algn="ctr">
              <a:lnSpc>
                <a:spcPts val="10448"/>
              </a:lnSpc>
            </a:pPr>
          </a:p>
          <a:p>
            <a:pPr algn="ctr">
              <a:lnSpc>
                <a:spcPts val="10448"/>
              </a:lnSpc>
            </a:pPr>
            <a:r>
              <a:rPr lang="en-US" b="true" sz="6530" spc="130">
                <a:solidFill>
                  <a:srgbClr val="4F3A3F"/>
                </a:solidFill>
                <a:latin typeface="Now Bold"/>
                <a:ea typeface="Now Bold"/>
                <a:cs typeface="Now Bold"/>
                <a:sym typeface="Now Bold"/>
              </a:rPr>
              <a:t>Clyde M. York Center</a:t>
            </a:r>
          </a:p>
          <a:p>
            <a:pPr algn="ctr">
              <a:lnSpc>
                <a:spcPts val="10448"/>
              </a:lnSpc>
            </a:pPr>
            <a:r>
              <a:rPr lang="en-US" b="true" sz="6530" spc="130">
                <a:solidFill>
                  <a:srgbClr val="4F3A3F"/>
                </a:solidFill>
                <a:latin typeface="Now Bold"/>
                <a:ea typeface="Now Bold"/>
                <a:cs typeface="Now Bold"/>
                <a:sym typeface="Now Bold"/>
              </a:rPr>
              <a:t>(931)-788-2288</a:t>
            </a:r>
          </a:p>
          <a:p>
            <a:pPr algn="ctr">
              <a:lnSpc>
                <a:spcPts val="3409"/>
              </a:lnSpc>
            </a:pP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A8E1D0"/>
        </a:solidFill>
      </p:bgPr>
    </p:bg>
    <p:spTree>
      <p:nvGrpSpPr>
        <p:cNvPr id="1" name=""/>
        <p:cNvGrpSpPr/>
        <p:nvPr/>
      </p:nvGrpSpPr>
      <p:grpSpPr>
        <a:xfrm>
          <a:off x="0" y="0"/>
          <a:ext cx="0" cy="0"/>
          <a:chOff x="0" y="0"/>
          <a:chExt cx="0" cy="0"/>
        </a:xfrm>
      </p:grpSpPr>
      <p:sp>
        <p:nvSpPr>
          <p:cNvPr name="Freeform 2" id="2"/>
          <p:cNvSpPr/>
          <p:nvPr/>
        </p:nvSpPr>
        <p:spPr>
          <a:xfrm flipH="false" flipV="false" rot="0">
            <a:off x="-6121035" y="-509475"/>
            <a:ext cx="11030798" cy="10609622"/>
          </a:xfrm>
          <a:custGeom>
            <a:avLst/>
            <a:gdLst/>
            <a:ahLst/>
            <a:cxnLst/>
            <a:rect r="r" b="b" t="t" l="l"/>
            <a:pathLst>
              <a:path h="10609622" w="11030798">
                <a:moveTo>
                  <a:pt x="0" y="0"/>
                </a:moveTo>
                <a:lnTo>
                  <a:pt x="11030798" y="0"/>
                </a:lnTo>
                <a:lnTo>
                  <a:pt x="11030798" y="10609622"/>
                </a:lnTo>
                <a:lnTo>
                  <a:pt x="0" y="1060962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028700" y="863736"/>
            <a:ext cx="8441834" cy="8559528"/>
          </a:xfrm>
          <a:custGeom>
            <a:avLst/>
            <a:gdLst/>
            <a:ahLst/>
            <a:cxnLst/>
            <a:rect r="r" b="b" t="t" l="l"/>
            <a:pathLst>
              <a:path h="8559528" w="8441834">
                <a:moveTo>
                  <a:pt x="0" y="0"/>
                </a:moveTo>
                <a:lnTo>
                  <a:pt x="8441834" y="0"/>
                </a:lnTo>
                <a:lnTo>
                  <a:pt x="8441834" y="8559528"/>
                </a:lnTo>
                <a:lnTo>
                  <a:pt x="0" y="855952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3630661" y="5985347"/>
            <a:ext cx="5033394" cy="4114800"/>
          </a:xfrm>
          <a:custGeom>
            <a:avLst/>
            <a:gdLst/>
            <a:ahLst/>
            <a:cxnLst/>
            <a:rect r="r" b="b" t="t" l="l"/>
            <a:pathLst>
              <a:path h="4114800" w="5033394">
                <a:moveTo>
                  <a:pt x="0" y="0"/>
                </a:moveTo>
                <a:lnTo>
                  <a:pt x="5033394" y="0"/>
                </a:lnTo>
                <a:lnTo>
                  <a:pt x="5033394"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1526789" y="6441314"/>
            <a:ext cx="4278147" cy="4114800"/>
          </a:xfrm>
          <a:custGeom>
            <a:avLst/>
            <a:gdLst/>
            <a:ahLst/>
            <a:cxnLst/>
            <a:rect r="r" b="b" t="t" l="l"/>
            <a:pathLst>
              <a:path h="4114800" w="4278147">
                <a:moveTo>
                  <a:pt x="0" y="0"/>
                </a:moveTo>
                <a:lnTo>
                  <a:pt x="4278148" y="0"/>
                </a:lnTo>
                <a:lnTo>
                  <a:pt x="4278148"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5366802" y="5030897"/>
            <a:ext cx="5744555" cy="5525217"/>
          </a:xfrm>
          <a:custGeom>
            <a:avLst/>
            <a:gdLst/>
            <a:ahLst/>
            <a:cxnLst/>
            <a:rect r="r" b="b" t="t" l="l"/>
            <a:pathLst>
              <a:path h="5525217" w="5744555">
                <a:moveTo>
                  <a:pt x="0" y="0"/>
                </a:moveTo>
                <a:lnTo>
                  <a:pt x="5744555" y="0"/>
                </a:lnTo>
                <a:lnTo>
                  <a:pt x="5744555" y="5525217"/>
                </a:lnTo>
                <a:lnTo>
                  <a:pt x="0" y="552521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5781736" y="-198314"/>
            <a:ext cx="2955127" cy="2942814"/>
          </a:xfrm>
          <a:custGeom>
            <a:avLst/>
            <a:gdLst/>
            <a:ahLst/>
            <a:cxnLst/>
            <a:rect r="r" b="b" t="t" l="l"/>
            <a:pathLst>
              <a:path h="2942814" w="2955127">
                <a:moveTo>
                  <a:pt x="0" y="0"/>
                </a:moveTo>
                <a:lnTo>
                  <a:pt x="2955128" y="0"/>
                </a:lnTo>
                <a:lnTo>
                  <a:pt x="2955128" y="2942815"/>
                </a:lnTo>
                <a:lnTo>
                  <a:pt x="0" y="2942815"/>
                </a:lnTo>
                <a:lnTo>
                  <a:pt x="0" y="0"/>
                </a:lnTo>
                <a:close/>
              </a:path>
            </a:pathLst>
          </a:custGeom>
          <a:blipFill>
            <a:blip r:embed="rId8"/>
            <a:stretch>
              <a:fillRect l="0" t="0" r="0" b="0"/>
            </a:stretch>
          </a:blipFill>
        </p:spPr>
      </p:sp>
      <p:sp>
        <p:nvSpPr>
          <p:cNvPr name="Freeform 8" id="8"/>
          <p:cNvSpPr/>
          <p:nvPr/>
        </p:nvSpPr>
        <p:spPr>
          <a:xfrm flipH="false" flipV="false" rot="0">
            <a:off x="9470534" y="0"/>
            <a:ext cx="6391922" cy="4114800"/>
          </a:xfrm>
          <a:custGeom>
            <a:avLst/>
            <a:gdLst/>
            <a:ahLst/>
            <a:cxnLst/>
            <a:rect r="r" b="b" t="t" l="l"/>
            <a:pathLst>
              <a:path h="4114800" w="6391922">
                <a:moveTo>
                  <a:pt x="0" y="0"/>
                </a:moveTo>
                <a:lnTo>
                  <a:pt x="6391922" y="0"/>
                </a:lnTo>
                <a:lnTo>
                  <a:pt x="6391922"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9" id="9"/>
          <p:cNvSpPr/>
          <p:nvPr/>
        </p:nvSpPr>
        <p:spPr>
          <a:xfrm flipH="false" flipV="false" rot="0">
            <a:off x="8821674" y="6281928"/>
            <a:ext cx="7315200" cy="4005072"/>
          </a:xfrm>
          <a:custGeom>
            <a:avLst/>
            <a:gdLst/>
            <a:ahLst/>
            <a:cxnLst/>
            <a:rect r="r" b="b" t="t" l="l"/>
            <a:pathLst>
              <a:path h="4005072" w="7315200">
                <a:moveTo>
                  <a:pt x="0" y="0"/>
                </a:moveTo>
                <a:lnTo>
                  <a:pt x="7315200" y="0"/>
                </a:lnTo>
                <a:lnTo>
                  <a:pt x="7315200" y="4005072"/>
                </a:lnTo>
                <a:lnTo>
                  <a:pt x="0" y="4005072"/>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10" id="10"/>
          <p:cNvSpPr txBox="true"/>
          <p:nvPr/>
        </p:nvSpPr>
        <p:spPr>
          <a:xfrm rot="0">
            <a:off x="1367942" y="1139071"/>
            <a:ext cx="7296113" cy="2570543"/>
          </a:xfrm>
          <a:prstGeom prst="rect">
            <a:avLst/>
          </a:prstGeom>
        </p:spPr>
        <p:txBody>
          <a:bodyPr anchor="t" rtlCol="false" tIns="0" lIns="0" bIns="0" rIns="0">
            <a:spAutoFit/>
          </a:bodyPr>
          <a:lstStyle/>
          <a:p>
            <a:pPr algn="ctr">
              <a:lnSpc>
                <a:spcPts val="9908"/>
              </a:lnSpc>
            </a:pPr>
            <a:r>
              <a:rPr lang="en-US" sz="9436">
                <a:solidFill>
                  <a:srgbClr val="FF7900"/>
                </a:solidFill>
                <a:latin typeface="Lilita One"/>
                <a:ea typeface="Lilita One"/>
                <a:cs typeface="Lilita One"/>
                <a:sym typeface="Lilita One"/>
              </a:rPr>
              <a:t>BEFORE YOU </a:t>
            </a:r>
            <a:r>
              <a:rPr lang="en-US" sz="9436" u="sng">
                <a:solidFill>
                  <a:srgbClr val="FF7900"/>
                </a:solidFill>
                <a:latin typeface="Lilita One"/>
                <a:ea typeface="Lilita One"/>
                <a:cs typeface="Lilita One"/>
                <a:sym typeface="Lilita One"/>
              </a:rPr>
              <a:t>LEAVE TODAY</a:t>
            </a:r>
          </a:p>
        </p:txBody>
      </p:sp>
      <p:sp>
        <p:nvSpPr>
          <p:cNvPr name="TextBox 11" id="11"/>
          <p:cNvSpPr txBox="true"/>
          <p:nvPr/>
        </p:nvSpPr>
        <p:spPr>
          <a:xfrm rot="0">
            <a:off x="1367942" y="3642939"/>
            <a:ext cx="7890473" cy="2883911"/>
          </a:xfrm>
          <a:prstGeom prst="rect">
            <a:avLst/>
          </a:prstGeom>
        </p:spPr>
        <p:txBody>
          <a:bodyPr anchor="t" rtlCol="false" tIns="0" lIns="0" bIns="0" rIns="0">
            <a:spAutoFit/>
          </a:bodyPr>
          <a:lstStyle/>
          <a:p>
            <a:pPr algn="ctr">
              <a:lnSpc>
                <a:spcPts val="2727"/>
              </a:lnSpc>
            </a:pPr>
          </a:p>
          <a:p>
            <a:pPr algn="ctr" marL="460009" indent="-230005" lvl="1">
              <a:lnSpc>
                <a:spcPts val="3409"/>
              </a:lnSpc>
              <a:buFont typeface="Arial"/>
              <a:buChar char="•"/>
            </a:pPr>
            <a:r>
              <a:rPr lang="en-US" b="true" sz="2130" spc="42">
                <a:solidFill>
                  <a:srgbClr val="4F3A3F"/>
                </a:solidFill>
                <a:latin typeface="Now Bold"/>
                <a:ea typeface="Now Bold"/>
                <a:cs typeface="Now Bold"/>
                <a:sym typeface="Now Bold"/>
              </a:rPr>
              <a:t>Make sure Mrs. Tisha has your completed 600A &amp; M</a:t>
            </a:r>
          </a:p>
          <a:p>
            <a:pPr algn="ctr" marL="460009" indent="-230005" lvl="1">
              <a:lnSpc>
                <a:spcPts val="3409"/>
              </a:lnSpc>
              <a:buFont typeface="Arial"/>
              <a:buChar char="•"/>
            </a:pPr>
            <a:r>
              <a:rPr lang="en-US" b="true" sz="2130" spc="42">
                <a:solidFill>
                  <a:srgbClr val="4F3A3F"/>
                </a:solidFill>
                <a:latin typeface="Now Bold"/>
                <a:ea typeface="Now Bold"/>
                <a:cs typeface="Now Bold"/>
                <a:sym typeface="Now Bold"/>
              </a:rPr>
              <a:t>Notify us of any dietary restrictions </a:t>
            </a:r>
            <a:r>
              <a:rPr lang="en-US" b="true" sz="2130" spc="42" u="sng">
                <a:solidFill>
                  <a:srgbClr val="4F3A3F"/>
                </a:solidFill>
                <a:latin typeface="Now Bold"/>
                <a:ea typeface="Now Bold"/>
                <a:cs typeface="Now Bold"/>
                <a:sym typeface="Now Bold"/>
              </a:rPr>
              <a:t>TODAY</a:t>
            </a:r>
          </a:p>
          <a:p>
            <a:pPr algn="ctr" marL="460009" indent="-230005" lvl="1">
              <a:lnSpc>
                <a:spcPts val="3409"/>
              </a:lnSpc>
              <a:buFont typeface="Arial"/>
              <a:buChar char="•"/>
            </a:pPr>
            <a:r>
              <a:rPr lang="en-US" b="true" sz="2130" spc="42">
                <a:solidFill>
                  <a:srgbClr val="4F3A3F"/>
                </a:solidFill>
                <a:latin typeface="Now Bold"/>
                <a:ea typeface="Now Bold"/>
                <a:cs typeface="Now Bold"/>
                <a:sym typeface="Now Bold"/>
              </a:rPr>
              <a:t>Email your insurance card ASAP</a:t>
            </a:r>
          </a:p>
          <a:p>
            <a:pPr algn="ctr" marL="460009" indent="-230005" lvl="1">
              <a:lnSpc>
                <a:spcPts val="3409"/>
              </a:lnSpc>
              <a:buFont typeface="Arial"/>
              <a:buChar char="•"/>
            </a:pPr>
            <a:r>
              <a:rPr lang="en-US" b="true" sz="2130" spc="42">
                <a:solidFill>
                  <a:srgbClr val="4F3A3F"/>
                </a:solidFill>
                <a:latin typeface="Now Bold"/>
                <a:ea typeface="Now Bold"/>
                <a:cs typeface="Now Bold"/>
                <a:sym typeface="Now Bold"/>
              </a:rPr>
              <a:t>Make sure your student has had their photo taken</a:t>
            </a:r>
          </a:p>
          <a:p>
            <a:pPr algn="ctr">
              <a:lnSpc>
                <a:spcPts val="3409"/>
              </a:lnSpc>
            </a:pPr>
          </a:p>
          <a:p>
            <a:pPr algn="ctr">
              <a:lnSpc>
                <a:spcPts val="3409"/>
              </a:lnSpc>
            </a:pP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A8E1D0"/>
        </a:solidFill>
      </p:bgPr>
    </p:bg>
    <p:spTree>
      <p:nvGrpSpPr>
        <p:cNvPr id="1" name=""/>
        <p:cNvGrpSpPr/>
        <p:nvPr/>
      </p:nvGrpSpPr>
      <p:grpSpPr>
        <a:xfrm>
          <a:off x="0" y="0"/>
          <a:ext cx="0" cy="0"/>
          <a:chOff x="0" y="0"/>
          <a:chExt cx="0" cy="0"/>
        </a:xfrm>
      </p:grpSpPr>
      <p:sp>
        <p:nvSpPr>
          <p:cNvPr name="Freeform 2" id="2"/>
          <p:cNvSpPr/>
          <p:nvPr/>
        </p:nvSpPr>
        <p:spPr>
          <a:xfrm flipH="false" flipV="false" rot="0">
            <a:off x="5839051" y="1720900"/>
            <a:ext cx="6609897" cy="6845201"/>
          </a:xfrm>
          <a:custGeom>
            <a:avLst/>
            <a:gdLst/>
            <a:ahLst/>
            <a:cxnLst/>
            <a:rect r="r" b="b" t="t" l="l"/>
            <a:pathLst>
              <a:path h="6845201" w="6609897">
                <a:moveTo>
                  <a:pt x="0" y="0"/>
                </a:moveTo>
                <a:lnTo>
                  <a:pt x="6609898" y="0"/>
                </a:lnTo>
                <a:lnTo>
                  <a:pt x="6609898" y="6845200"/>
                </a:lnTo>
                <a:lnTo>
                  <a:pt x="0" y="6845200"/>
                </a:lnTo>
                <a:lnTo>
                  <a:pt x="0" y="0"/>
                </a:lnTo>
                <a:close/>
              </a:path>
            </a:pathLst>
          </a:custGeom>
          <a:blipFill>
            <a:blip r:embed="rId2">
              <a:alphaModFix amt="25000"/>
            </a:blip>
            <a:stretch>
              <a:fillRect l="0" t="0" r="0" b="0"/>
            </a:stretch>
          </a:blipFill>
        </p:spPr>
      </p:sp>
      <p:sp>
        <p:nvSpPr>
          <p:cNvPr name="TextBox 3" id="3"/>
          <p:cNvSpPr txBox="true"/>
          <p:nvPr/>
        </p:nvSpPr>
        <p:spPr>
          <a:xfrm rot="0">
            <a:off x="562910" y="1993206"/>
            <a:ext cx="17162181" cy="3339251"/>
          </a:xfrm>
          <a:prstGeom prst="rect">
            <a:avLst/>
          </a:prstGeom>
        </p:spPr>
        <p:txBody>
          <a:bodyPr anchor="t" rtlCol="false" tIns="0" lIns="0" bIns="0" rIns="0">
            <a:spAutoFit/>
          </a:bodyPr>
          <a:lstStyle/>
          <a:p>
            <a:pPr algn="ctr">
              <a:lnSpc>
                <a:spcPts val="12903"/>
              </a:lnSpc>
            </a:pPr>
            <a:r>
              <a:rPr lang="en-US" sz="12288">
                <a:solidFill>
                  <a:srgbClr val="FF7900"/>
                </a:solidFill>
                <a:latin typeface="Lilita One"/>
                <a:ea typeface="Lilita One"/>
                <a:cs typeface="Lilita One"/>
                <a:sym typeface="Lilita One"/>
              </a:rPr>
              <a:t>MARION COUNTY</a:t>
            </a:r>
          </a:p>
          <a:p>
            <a:pPr algn="ctr">
              <a:lnSpc>
                <a:spcPts val="12903"/>
              </a:lnSpc>
            </a:pPr>
            <a:r>
              <a:rPr lang="en-US" sz="12288">
                <a:solidFill>
                  <a:srgbClr val="FF7900"/>
                </a:solidFill>
                <a:latin typeface="Lilita One"/>
                <a:ea typeface="Lilita One"/>
                <a:cs typeface="Lilita One"/>
                <a:sym typeface="Lilita One"/>
              </a:rPr>
              <a:t>JUNIOR 4-H CAMP</a:t>
            </a:r>
          </a:p>
        </p:txBody>
      </p:sp>
      <p:grpSp>
        <p:nvGrpSpPr>
          <p:cNvPr name="Group 4" id="4"/>
          <p:cNvGrpSpPr/>
          <p:nvPr/>
        </p:nvGrpSpPr>
        <p:grpSpPr>
          <a:xfrm rot="0">
            <a:off x="0" y="5143500"/>
            <a:ext cx="18288000" cy="5124827"/>
            <a:chOff x="0" y="0"/>
            <a:chExt cx="24384000" cy="6833103"/>
          </a:xfrm>
        </p:grpSpPr>
        <p:sp>
          <p:nvSpPr>
            <p:cNvPr name="TextBox 5" id="5"/>
            <p:cNvSpPr txBox="true"/>
            <p:nvPr/>
          </p:nvSpPr>
          <p:spPr>
            <a:xfrm rot="0">
              <a:off x="0" y="4696152"/>
              <a:ext cx="24384000" cy="2136951"/>
            </a:xfrm>
            <a:prstGeom prst="rect">
              <a:avLst/>
            </a:prstGeom>
          </p:spPr>
          <p:txBody>
            <a:bodyPr anchor="t" rtlCol="false" tIns="0" lIns="0" bIns="0" rIns="0">
              <a:spAutoFit/>
            </a:bodyPr>
            <a:lstStyle/>
            <a:p>
              <a:pPr algn="ctr">
                <a:lnSpc>
                  <a:spcPts val="12901"/>
                </a:lnSpc>
              </a:pPr>
            </a:p>
          </p:txBody>
        </p:sp>
        <p:sp>
          <p:nvSpPr>
            <p:cNvPr name="TextBox 6" id="6"/>
            <p:cNvSpPr txBox="true"/>
            <p:nvPr/>
          </p:nvSpPr>
          <p:spPr>
            <a:xfrm rot="0">
              <a:off x="0" y="247650"/>
              <a:ext cx="24384000" cy="3903937"/>
            </a:xfrm>
            <a:prstGeom prst="rect">
              <a:avLst/>
            </a:prstGeom>
          </p:spPr>
          <p:txBody>
            <a:bodyPr anchor="t" rtlCol="false" tIns="0" lIns="0" bIns="0" rIns="0">
              <a:spAutoFit/>
            </a:bodyPr>
            <a:lstStyle/>
            <a:p>
              <a:pPr algn="ctr">
                <a:lnSpc>
                  <a:spcPts val="21470"/>
                </a:lnSpc>
              </a:pPr>
              <a:r>
                <a:rPr lang="en-US" sz="20448">
                  <a:solidFill>
                    <a:srgbClr val="FFFFFF"/>
                  </a:solidFill>
                  <a:latin typeface="Selima"/>
                  <a:ea typeface="Selima"/>
                  <a:cs typeface="Selima"/>
                  <a:sym typeface="Selima"/>
                </a:rPr>
                <a:t>See You Soon</a:t>
              </a:r>
            </a:p>
          </p:txBody>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A8E1D0"/>
        </a:solidFill>
      </p:bgPr>
    </p:bg>
    <p:spTree>
      <p:nvGrpSpPr>
        <p:cNvPr id="1" name=""/>
        <p:cNvGrpSpPr/>
        <p:nvPr/>
      </p:nvGrpSpPr>
      <p:grpSpPr>
        <a:xfrm>
          <a:off x="0" y="0"/>
          <a:ext cx="0" cy="0"/>
          <a:chOff x="0" y="0"/>
          <a:chExt cx="0" cy="0"/>
        </a:xfrm>
      </p:grpSpPr>
      <p:sp>
        <p:nvSpPr>
          <p:cNvPr name="Freeform 2" id="2"/>
          <p:cNvSpPr/>
          <p:nvPr/>
        </p:nvSpPr>
        <p:spPr>
          <a:xfrm flipH="false" flipV="false" rot="0">
            <a:off x="-6121035" y="-509475"/>
            <a:ext cx="11030798" cy="10609622"/>
          </a:xfrm>
          <a:custGeom>
            <a:avLst/>
            <a:gdLst/>
            <a:ahLst/>
            <a:cxnLst/>
            <a:rect r="r" b="b" t="t" l="l"/>
            <a:pathLst>
              <a:path h="10609622" w="11030798">
                <a:moveTo>
                  <a:pt x="0" y="0"/>
                </a:moveTo>
                <a:lnTo>
                  <a:pt x="11030798" y="0"/>
                </a:lnTo>
                <a:lnTo>
                  <a:pt x="11030798" y="10609622"/>
                </a:lnTo>
                <a:lnTo>
                  <a:pt x="0" y="1060962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028700" y="863736"/>
            <a:ext cx="8441834" cy="8559528"/>
          </a:xfrm>
          <a:custGeom>
            <a:avLst/>
            <a:gdLst/>
            <a:ahLst/>
            <a:cxnLst/>
            <a:rect r="r" b="b" t="t" l="l"/>
            <a:pathLst>
              <a:path h="8559528" w="8441834">
                <a:moveTo>
                  <a:pt x="0" y="0"/>
                </a:moveTo>
                <a:lnTo>
                  <a:pt x="8441834" y="0"/>
                </a:lnTo>
                <a:lnTo>
                  <a:pt x="8441834" y="8559528"/>
                </a:lnTo>
                <a:lnTo>
                  <a:pt x="0" y="855952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9846166" y="1422072"/>
            <a:ext cx="7639557" cy="3667551"/>
          </a:xfrm>
          <a:custGeom>
            <a:avLst/>
            <a:gdLst/>
            <a:ahLst/>
            <a:cxnLst/>
            <a:rect r="r" b="b" t="t" l="l"/>
            <a:pathLst>
              <a:path h="3667551" w="7639557">
                <a:moveTo>
                  <a:pt x="0" y="0"/>
                </a:moveTo>
                <a:lnTo>
                  <a:pt x="7639557" y="0"/>
                </a:lnTo>
                <a:lnTo>
                  <a:pt x="7639557" y="3667551"/>
                </a:lnTo>
                <a:lnTo>
                  <a:pt x="0" y="3667551"/>
                </a:lnTo>
                <a:lnTo>
                  <a:pt x="0" y="0"/>
                </a:lnTo>
                <a:close/>
              </a:path>
            </a:pathLst>
          </a:custGeom>
          <a:blipFill>
            <a:blip r:embed="rId4">
              <a:extLst>
                <a:ext uri="{96DAC541-7B7A-43D3-8B79-37D633B846F1}">
                  <asvg:svgBlip xmlns:asvg="http://schemas.microsoft.com/office/drawing/2016/SVG/main" r:embed="rId5"/>
                </a:ext>
              </a:extLst>
            </a:blip>
            <a:stretch>
              <a:fillRect l="0" t="0" r="0" b="-111205"/>
            </a:stretch>
          </a:blipFill>
        </p:spPr>
      </p:sp>
      <p:sp>
        <p:nvSpPr>
          <p:cNvPr name="Freeform 5" id="5"/>
          <p:cNvSpPr/>
          <p:nvPr/>
        </p:nvSpPr>
        <p:spPr>
          <a:xfrm flipH="false" flipV="false" rot="0">
            <a:off x="9846166" y="5755713"/>
            <a:ext cx="7639557" cy="3667551"/>
          </a:xfrm>
          <a:custGeom>
            <a:avLst/>
            <a:gdLst/>
            <a:ahLst/>
            <a:cxnLst/>
            <a:rect r="r" b="b" t="t" l="l"/>
            <a:pathLst>
              <a:path h="3667551" w="7639557">
                <a:moveTo>
                  <a:pt x="0" y="0"/>
                </a:moveTo>
                <a:lnTo>
                  <a:pt x="7639557" y="0"/>
                </a:lnTo>
                <a:lnTo>
                  <a:pt x="7639557" y="3667551"/>
                </a:lnTo>
                <a:lnTo>
                  <a:pt x="0" y="3667551"/>
                </a:lnTo>
                <a:lnTo>
                  <a:pt x="0" y="0"/>
                </a:lnTo>
                <a:close/>
              </a:path>
            </a:pathLst>
          </a:custGeom>
          <a:blipFill>
            <a:blip r:embed="rId4">
              <a:extLst>
                <a:ext uri="{96DAC541-7B7A-43D3-8B79-37D633B846F1}">
                  <asvg:svgBlip xmlns:asvg="http://schemas.microsoft.com/office/drawing/2016/SVG/main" r:embed="rId5"/>
                </a:ext>
              </a:extLst>
            </a:blip>
            <a:stretch>
              <a:fillRect l="0" t="0" r="0" b="-111205"/>
            </a:stretch>
          </a:blipFill>
        </p:spPr>
      </p:sp>
      <p:sp>
        <p:nvSpPr>
          <p:cNvPr name="Freeform 6" id="6"/>
          <p:cNvSpPr/>
          <p:nvPr/>
        </p:nvSpPr>
        <p:spPr>
          <a:xfrm flipH="false" flipV="false" rot="0">
            <a:off x="6953837" y="5841438"/>
            <a:ext cx="5033394" cy="4114800"/>
          </a:xfrm>
          <a:custGeom>
            <a:avLst/>
            <a:gdLst/>
            <a:ahLst/>
            <a:cxnLst/>
            <a:rect r="r" b="b" t="t" l="l"/>
            <a:pathLst>
              <a:path h="4114800" w="5033394">
                <a:moveTo>
                  <a:pt x="0" y="0"/>
                </a:moveTo>
                <a:lnTo>
                  <a:pt x="5033394" y="0"/>
                </a:lnTo>
                <a:lnTo>
                  <a:pt x="5033394"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0">
            <a:off x="11698585" y="6987666"/>
            <a:ext cx="288647" cy="288647"/>
          </a:xfrm>
          <a:custGeom>
            <a:avLst/>
            <a:gdLst/>
            <a:ahLst/>
            <a:cxnLst/>
            <a:rect r="r" b="b" t="t" l="l"/>
            <a:pathLst>
              <a:path h="288647" w="288647">
                <a:moveTo>
                  <a:pt x="0" y="0"/>
                </a:moveTo>
                <a:lnTo>
                  <a:pt x="288646" y="0"/>
                </a:lnTo>
                <a:lnTo>
                  <a:pt x="288646" y="288647"/>
                </a:lnTo>
                <a:lnTo>
                  <a:pt x="0" y="28864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8" id="8"/>
          <p:cNvSpPr/>
          <p:nvPr/>
        </p:nvSpPr>
        <p:spPr>
          <a:xfrm flipH="false" flipV="false" rot="0">
            <a:off x="11698585" y="8113516"/>
            <a:ext cx="288647" cy="288647"/>
          </a:xfrm>
          <a:custGeom>
            <a:avLst/>
            <a:gdLst/>
            <a:ahLst/>
            <a:cxnLst/>
            <a:rect r="r" b="b" t="t" l="l"/>
            <a:pathLst>
              <a:path h="288647" w="288647">
                <a:moveTo>
                  <a:pt x="0" y="0"/>
                </a:moveTo>
                <a:lnTo>
                  <a:pt x="288646" y="0"/>
                </a:lnTo>
                <a:lnTo>
                  <a:pt x="288646" y="288647"/>
                </a:lnTo>
                <a:lnTo>
                  <a:pt x="0" y="28864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9" id="9"/>
          <p:cNvSpPr/>
          <p:nvPr/>
        </p:nvSpPr>
        <p:spPr>
          <a:xfrm flipH="false" flipV="false" rot="0">
            <a:off x="11698585" y="7504859"/>
            <a:ext cx="288647" cy="288647"/>
          </a:xfrm>
          <a:custGeom>
            <a:avLst/>
            <a:gdLst/>
            <a:ahLst/>
            <a:cxnLst/>
            <a:rect r="r" b="b" t="t" l="l"/>
            <a:pathLst>
              <a:path h="288647" w="288647">
                <a:moveTo>
                  <a:pt x="0" y="0"/>
                </a:moveTo>
                <a:lnTo>
                  <a:pt x="288646" y="0"/>
                </a:lnTo>
                <a:lnTo>
                  <a:pt x="288646" y="288647"/>
                </a:lnTo>
                <a:lnTo>
                  <a:pt x="0" y="28864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0" id="10"/>
          <p:cNvSpPr/>
          <p:nvPr/>
        </p:nvSpPr>
        <p:spPr>
          <a:xfrm flipH="false" flipV="false" rot="0">
            <a:off x="11698585" y="8630709"/>
            <a:ext cx="288647" cy="288647"/>
          </a:xfrm>
          <a:custGeom>
            <a:avLst/>
            <a:gdLst/>
            <a:ahLst/>
            <a:cxnLst/>
            <a:rect r="r" b="b" t="t" l="l"/>
            <a:pathLst>
              <a:path h="288647" w="288647">
                <a:moveTo>
                  <a:pt x="0" y="0"/>
                </a:moveTo>
                <a:lnTo>
                  <a:pt x="288646" y="0"/>
                </a:lnTo>
                <a:lnTo>
                  <a:pt x="288646" y="288646"/>
                </a:lnTo>
                <a:lnTo>
                  <a:pt x="0" y="28864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1" id="11"/>
          <p:cNvSpPr/>
          <p:nvPr/>
        </p:nvSpPr>
        <p:spPr>
          <a:xfrm flipH="false" flipV="false" rot="0">
            <a:off x="-1526789" y="6441314"/>
            <a:ext cx="4278147" cy="4114800"/>
          </a:xfrm>
          <a:custGeom>
            <a:avLst/>
            <a:gdLst/>
            <a:ahLst/>
            <a:cxnLst/>
            <a:rect r="r" b="b" t="t" l="l"/>
            <a:pathLst>
              <a:path h="4114800" w="4278147">
                <a:moveTo>
                  <a:pt x="0" y="0"/>
                </a:moveTo>
                <a:lnTo>
                  <a:pt x="4278148" y="0"/>
                </a:lnTo>
                <a:lnTo>
                  <a:pt x="4278148"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2" id="12"/>
          <p:cNvSpPr txBox="true"/>
          <p:nvPr/>
        </p:nvSpPr>
        <p:spPr>
          <a:xfrm rot="0">
            <a:off x="10717471" y="5848552"/>
            <a:ext cx="5357895" cy="1038642"/>
          </a:xfrm>
          <a:prstGeom prst="rect">
            <a:avLst/>
          </a:prstGeom>
        </p:spPr>
        <p:txBody>
          <a:bodyPr anchor="t" rtlCol="false" tIns="0" lIns="0" bIns="0" rIns="0">
            <a:spAutoFit/>
          </a:bodyPr>
          <a:lstStyle/>
          <a:p>
            <a:pPr algn="ctr">
              <a:lnSpc>
                <a:spcPts val="7897"/>
              </a:lnSpc>
            </a:pPr>
            <a:r>
              <a:rPr lang="en-US" sz="7521">
                <a:solidFill>
                  <a:srgbClr val="FF7900"/>
                </a:solidFill>
                <a:latin typeface="Lilita One"/>
                <a:ea typeface="Lilita One"/>
                <a:cs typeface="Lilita One"/>
                <a:sym typeface="Lilita One"/>
              </a:rPr>
              <a:t>Reminders</a:t>
            </a:r>
          </a:p>
        </p:txBody>
      </p:sp>
      <p:sp>
        <p:nvSpPr>
          <p:cNvPr name="Freeform 13" id="13"/>
          <p:cNvSpPr/>
          <p:nvPr/>
        </p:nvSpPr>
        <p:spPr>
          <a:xfrm flipH="false" flipV="false" rot="0">
            <a:off x="15366802" y="5030897"/>
            <a:ext cx="5744555" cy="5525217"/>
          </a:xfrm>
          <a:custGeom>
            <a:avLst/>
            <a:gdLst/>
            <a:ahLst/>
            <a:cxnLst/>
            <a:rect r="r" b="b" t="t" l="l"/>
            <a:pathLst>
              <a:path h="5525217" w="5744555">
                <a:moveTo>
                  <a:pt x="0" y="0"/>
                </a:moveTo>
                <a:lnTo>
                  <a:pt x="5744555" y="0"/>
                </a:lnTo>
                <a:lnTo>
                  <a:pt x="5744555" y="5525217"/>
                </a:lnTo>
                <a:lnTo>
                  <a:pt x="0" y="552521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4" id="14"/>
          <p:cNvSpPr/>
          <p:nvPr/>
        </p:nvSpPr>
        <p:spPr>
          <a:xfrm flipH="false" flipV="false" rot="0">
            <a:off x="15781736" y="-198314"/>
            <a:ext cx="2955127" cy="2942814"/>
          </a:xfrm>
          <a:custGeom>
            <a:avLst/>
            <a:gdLst/>
            <a:ahLst/>
            <a:cxnLst/>
            <a:rect r="r" b="b" t="t" l="l"/>
            <a:pathLst>
              <a:path h="2942814" w="2955127">
                <a:moveTo>
                  <a:pt x="0" y="0"/>
                </a:moveTo>
                <a:lnTo>
                  <a:pt x="2955128" y="0"/>
                </a:lnTo>
                <a:lnTo>
                  <a:pt x="2955128" y="2942815"/>
                </a:lnTo>
                <a:lnTo>
                  <a:pt x="0" y="2942815"/>
                </a:lnTo>
                <a:lnTo>
                  <a:pt x="0" y="0"/>
                </a:lnTo>
                <a:close/>
              </a:path>
            </a:pathLst>
          </a:custGeom>
          <a:blipFill>
            <a:blip r:embed="rId10"/>
            <a:stretch>
              <a:fillRect l="0" t="0" r="0" b="0"/>
            </a:stretch>
          </a:blipFill>
        </p:spPr>
      </p:sp>
      <p:sp>
        <p:nvSpPr>
          <p:cNvPr name="TextBox 15" id="15"/>
          <p:cNvSpPr txBox="true"/>
          <p:nvPr/>
        </p:nvSpPr>
        <p:spPr>
          <a:xfrm rot="0">
            <a:off x="1658754" y="1334999"/>
            <a:ext cx="6502018" cy="1054218"/>
          </a:xfrm>
          <a:prstGeom prst="rect">
            <a:avLst/>
          </a:prstGeom>
        </p:spPr>
        <p:txBody>
          <a:bodyPr anchor="t" rtlCol="false" tIns="0" lIns="0" bIns="0" rIns="0">
            <a:spAutoFit/>
          </a:bodyPr>
          <a:lstStyle/>
          <a:p>
            <a:pPr algn="ctr">
              <a:lnSpc>
                <a:spcPts val="7928"/>
              </a:lnSpc>
            </a:pPr>
            <a:r>
              <a:rPr lang="en-US" sz="7550">
                <a:solidFill>
                  <a:srgbClr val="FF7900"/>
                </a:solidFill>
                <a:latin typeface="Lilita One"/>
                <a:ea typeface="Lilita One"/>
                <a:cs typeface="Lilita One"/>
                <a:sym typeface="Lilita One"/>
              </a:rPr>
              <a:t>Drop-Off</a:t>
            </a:r>
          </a:p>
        </p:txBody>
      </p:sp>
      <p:sp>
        <p:nvSpPr>
          <p:cNvPr name="TextBox 16" id="16"/>
          <p:cNvSpPr txBox="true"/>
          <p:nvPr/>
        </p:nvSpPr>
        <p:spPr>
          <a:xfrm rot="0">
            <a:off x="10717471" y="1543933"/>
            <a:ext cx="5357895" cy="1038642"/>
          </a:xfrm>
          <a:prstGeom prst="rect">
            <a:avLst/>
          </a:prstGeom>
        </p:spPr>
        <p:txBody>
          <a:bodyPr anchor="t" rtlCol="false" tIns="0" lIns="0" bIns="0" rIns="0">
            <a:spAutoFit/>
          </a:bodyPr>
          <a:lstStyle/>
          <a:p>
            <a:pPr algn="ctr">
              <a:lnSpc>
                <a:spcPts val="7897"/>
              </a:lnSpc>
            </a:pPr>
            <a:r>
              <a:rPr lang="en-US" sz="7521">
                <a:solidFill>
                  <a:srgbClr val="FF7900"/>
                </a:solidFill>
                <a:latin typeface="Lilita One"/>
                <a:ea typeface="Lilita One"/>
                <a:cs typeface="Lilita One"/>
                <a:sym typeface="Lilita One"/>
              </a:rPr>
              <a:t>Pick-Up</a:t>
            </a:r>
          </a:p>
        </p:txBody>
      </p:sp>
      <p:sp>
        <p:nvSpPr>
          <p:cNvPr name="TextBox 17" id="17"/>
          <p:cNvSpPr txBox="true"/>
          <p:nvPr/>
        </p:nvSpPr>
        <p:spPr>
          <a:xfrm rot="0">
            <a:off x="4004465" y="2436843"/>
            <a:ext cx="1810597" cy="510541"/>
          </a:xfrm>
          <a:prstGeom prst="rect">
            <a:avLst/>
          </a:prstGeom>
        </p:spPr>
        <p:txBody>
          <a:bodyPr anchor="t" rtlCol="false" tIns="0" lIns="0" bIns="0" rIns="0">
            <a:spAutoFit/>
          </a:bodyPr>
          <a:lstStyle/>
          <a:p>
            <a:pPr algn="ctr">
              <a:lnSpc>
                <a:spcPts val="4319"/>
              </a:lnSpc>
            </a:pPr>
            <a:r>
              <a:rPr lang="en-US" b="true" sz="2699" spc="53" u="sng">
                <a:solidFill>
                  <a:srgbClr val="4F3A3F"/>
                </a:solidFill>
                <a:latin typeface="Now Bold Bold"/>
                <a:ea typeface="Now Bold Bold"/>
                <a:cs typeface="Now Bold Bold"/>
                <a:sym typeface="Now Bold Bold"/>
              </a:rPr>
              <a:t>June 23</a:t>
            </a:r>
          </a:p>
        </p:txBody>
      </p:sp>
      <p:sp>
        <p:nvSpPr>
          <p:cNvPr name="TextBox 18" id="18"/>
          <p:cNvSpPr txBox="true"/>
          <p:nvPr/>
        </p:nvSpPr>
        <p:spPr>
          <a:xfrm rot="0">
            <a:off x="4004465" y="2881779"/>
            <a:ext cx="1810597" cy="398145"/>
          </a:xfrm>
          <a:prstGeom prst="rect">
            <a:avLst/>
          </a:prstGeom>
        </p:spPr>
        <p:txBody>
          <a:bodyPr anchor="t" rtlCol="false" tIns="0" lIns="0" bIns="0" rIns="0">
            <a:spAutoFit/>
          </a:bodyPr>
          <a:lstStyle/>
          <a:p>
            <a:pPr algn="ctr">
              <a:lnSpc>
                <a:spcPts val="3360"/>
              </a:lnSpc>
            </a:pPr>
            <a:r>
              <a:rPr lang="en-US" b="true" sz="2100" spc="42">
                <a:solidFill>
                  <a:srgbClr val="4F3A3F"/>
                </a:solidFill>
                <a:latin typeface="Now Bold Bold"/>
                <a:ea typeface="Now Bold Bold"/>
                <a:cs typeface="Now Bold Bold"/>
                <a:sym typeface="Now Bold Bold"/>
              </a:rPr>
              <a:t>07:30 AM</a:t>
            </a:r>
          </a:p>
        </p:txBody>
      </p:sp>
      <p:sp>
        <p:nvSpPr>
          <p:cNvPr name="TextBox 19" id="19"/>
          <p:cNvSpPr txBox="true"/>
          <p:nvPr/>
        </p:nvSpPr>
        <p:spPr>
          <a:xfrm rot="0">
            <a:off x="2841862" y="8217002"/>
            <a:ext cx="4135803" cy="398145"/>
          </a:xfrm>
          <a:prstGeom prst="rect">
            <a:avLst/>
          </a:prstGeom>
        </p:spPr>
        <p:txBody>
          <a:bodyPr anchor="t" rtlCol="false" tIns="0" lIns="0" bIns="0" rIns="0">
            <a:spAutoFit/>
          </a:bodyPr>
          <a:lstStyle/>
          <a:p>
            <a:pPr algn="l">
              <a:lnSpc>
                <a:spcPts val="3360"/>
              </a:lnSpc>
            </a:pPr>
            <a:r>
              <a:rPr lang="en-US" sz="2100" spc="42" b="true">
                <a:solidFill>
                  <a:srgbClr val="4F3A3F"/>
                </a:solidFill>
                <a:latin typeface="Now Bold Bold"/>
                <a:ea typeface="Now Bold Bold"/>
                <a:cs typeface="Now Bold Bold"/>
                <a:sym typeface="Now Bold Bold"/>
              </a:rPr>
              <a:t>10:15 AM - ARRIVE AT CAMP</a:t>
            </a:r>
          </a:p>
        </p:txBody>
      </p:sp>
      <p:sp>
        <p:nvSpPr>
          <p:cNvPr name="TextBox 20" id="20"/>
          <p:cNvSpPr txBox="true"/>
          <p:nvPr/>
        </p:nvSpPr>
        <p:spPr>
          <a:xfrm rot="0">
            <a:off x="1400967" y="3194199"/>
            <a:ext cx="7583750" cy="510541"/>
          </a:xfrm>
          <a:prstGeom prst="rect">
            <a:avLst/>
          </a:prstGeom>
        </p:spPr>
        <p:txBody>
          <a:bodyPr anchor="t" rtlCol="false" tIns="0" lIns="0" bIns="0" rIns="0">
            <a:spAutoFit/>
          </a:bodyPr>
          <a:lstStyle/>
          <a:p>
            <a:pPr algn="ctr">
              <a:lnSpc>
                <a:spcPts val="4319"/>
              </a:lnSpc>
            </a:pPr>
            <a:r>
              <a:rPr lang="en-US" b="true" sz="2699" spc="53">
                <a:solidFill>
                  <a:srgbClr val="4F3A3F"/>
                </a:solidFill>
                <a:latin typeface="Now Bold"/>
                <a:ea typeface="Now Bold"/>
                <a:cs typeface="Now Bold"/>
                <a:sym typeface="Now Bold"/>
              </a:rPr>
              <a:t>Arrive at Jasper Ballfields (JES if raining)</a:t>
            </a:r>
          </a:p>
        </p:txBody>
      </p:sp>
      <p:sp>
        <p:nvSpPr>
          <p:cNvPr name="TextBox 21" id="21"/>
          <p:cNvSpPr txBox="true"/>
          <p:nvPr/>
        </p:nvSpPr>
        <p:spPr>
          <a:xfrm rot="0">
            <a:off x="12173451" y="6861053"/>
            <a:ext cx="3193351" cy="407670"/>
          </a:xfrm>
          <a:prstGeom prst="rect">
            <a:avLst/>
          </a:prstGeom>
        </p:spPr>
        <p:txBody>
          <a:bodyPr anchor="t" rtlCol="false" tIns="0" lIns="0" bIns="0" rIns="0">
            <a:spAutoFit/>
          </a:bodyPr>
          <a:lstStyle/>
          <a:p>
            <a:pPr algn="l">
              <a:lnSpc>
                <a:spcPts val="3360"/>
              </a:lnSpc>
            </a:pPr>
            <a:r>
              <a:rPr lang="en-US" sz="2100" spc="42" b="true">
                <a:solidFill>
                  <a:srgbClr val="4F3A3F"/>
                </a:solidFill>
                <a:latin typeface="Now Bold"/>
                <a:ea typeface="Now Bold"/>
                <a:cs typeface="Now Bold"/>
                <a:sym typeface="Now Bold"/>
              </a:rPr>
              <a:t>Please Be On Time</a:t>
            </a:r>
          </a:p>
        </p:txBody>
      </p:sp>
      <p:sp>
        <p:nvSpPr>
          <p:cNvPr name="TextBox 22" id="22"/>
          <p:cNvSpPr txBox="true"/>
          <p:nvPr/>
        </p:nvSpPr>
        <p:spPr>
          <a:xfrm rot="0">
            <a:off x="12173451" y="7435952"/>
            <a:ext cx="3131077" cy="826770"/>
          </a:xfrm>
          <a:prstGeom prst="rect">
            <a:avLst/>
          </a:prstGeom>
        </p:spPr>
        <p:txBody>
          <a:bodyPr anchor="t" rtlCol="false" tIns="0" lIns="0" bIns="0" rIns="0">
            <a:spAutoFit/>
          </a:bodyPr>
          <a:lstStyle/>
          <a:p>
            <a:pPr algn="l">
              <a:lnSpc>
                <a:spcPts val="3360"/>
              </a:lnSpc>
            </a:pPr>
            <a:r>
              <a:rPr lang="en-US" sz="2100" spc="42" b="true">
                <a:solidFill>
                  <a:srgbClr val="4F3A3F"/>
                </a:solidFill>
                <a:latin typeface="Now Bold"/>
                <a:ea typeface="Now Bold"/>
                <a:cs typeface="Now Bold"/>
                <a:sym typeface="Now Bold"/>
              </a:rPr>
              <a:t>Baggage: 2 bag limit</a:t>
            </a:r>
          </a:p>
          <a:p>
            <a:pPr algn="l">
              <a:lnSpc>
                <a:spcPts val="3360"/>
              </a:lnSpc>
            </a:pPr>
          </a:p>
        </p:txBody>
      </p:sp>
      <p:sp>
        <p:nvSpPr>
          <p:cNvPr name="TextBox 23" id="23"/>
          <p:cNvSpPr txBox="true"/>
          <p:nvPr/>
        </p:nvSpPr>
        <p:spPr>
          <a:xfrm rot="0">
            <a:off x="12173451" y="8027791"/>
            <a:ext cx="3102502" cy="407670"/>
          </a:xfrm>
          <a:prstGeom prst="rect">
            <a:avLst/>
          </a:prstGeom>
        </p:spPr>
        <p:txBody>
          <a:bodyPr anchor="t" rtlCol="false" tIns="0" lIns="0" bIns="0" rIns="0">
            <a:spAutoFit/>
          </a:bodyPr>
          <a:lstStyle/>
          <a:p>
            <a:pPr algn="l">
              <a:lnSpc>
                <a:spcPts val="3360"/>
              </a:lnSpc>
            </a:pPr>
            <a:r>
              <a:rPr lang="en-US" sz="2100" spc="42" b="true">
                <a:solidFill>
                  <a:srgbClr val="4F3A3F"/>
                </a:solidFill>
                <a:latin typeface="Now Bold"/>
                <a:ea typeface="Now Bold"/>
                <a:cs typeface="Now Bold"/>
                <a:sym typeface="Now Bold"/>
              </a:rPr>
              <a:t>Updates posted to FB</a:t>
            </a:r>
          </a:p>
        </p:txBody>
      </p:sp>
      <p:sp>
        <p:nvSpPr>
          <p:cNvPr name="TextBox 24" id="24"/>
          <p:cNvSpPr txBox="true"/>
          <p:nvPr/>
        </p:nvSpPr>
        <p:spPr>
          <a:xfrm rot="0">
            <a:off x="12173451" y="8597386"/>
            <a:ext cx="3193351" cy="836295"/>
          </a:xfrm>
          <a:prstGeom prst="rect">
            <a:avLst/>
          </a:prstGeom>
        </p:spPr>
        <p:txBody>
          <a:bodyPr anchor="t" rtlCol="false" tIns="0" lIns="0" bIns="0" rIns="0">
            <a:spAutoFit/>
          </a:bodyPr>
          <a:lstStyle/>
          <a:p>
            <a:pPr algn="l">
              <a:lnSpc>
                <a:spcPts val="3360"/>
              </a:lnSpc>
            </a:pPr>
            <a:r>
              <a:rPr lang="en-US" sz="2100" spc="42" b="true">
                <a:solidFill>
                  <a:srgbClr val="4F3A3F"/>
                </a:solidFill>
                <a:latin typeface="Now Bold"/>
                <a:ea typeface="Now Bold"/>
                <a:cs typeface="Now Bold"/>
                <a:sym typeface="Now Bold"/>
              </a:rPr>
              <a:t>Do NOT pack medications in suitcase</a:t>
            </a:r>
          </a:p>
        </p:txBody>
      </p:sp>
      <p:sp>
        <p:nvSpPr>
          <p:cNvPr name="TextBox 25" id="25"/>
          <p:cNvSpPr txBox="true"/>
          <p:nvPr/>
        </p:nvSpPr>
        <p:spPr>
          <a:xfrm rot="0">
            <a:off x="10084901" y="2662008"/>
            <a:ext cx="7162088" cy="2178389"/>
          </a:xfrm>
          <a:prstGeom prst="rect">
            <a:avLst/>
          </a:prstGeom>
        </p:spPr>
        <p:txBody>
          <a:bodyPr anchor="t" rtlCol="false" tIns="0" lIns="0" bIns="0" rIns="0">
            <a:spAutoFit/>
          </a:bodyPr>
          <a:lstStyle/>
          <a:p>
            <a:pPr algn="ctr">
              <a:lnSpc>
                <a:spcPts val="4018"/>
              </a:lnSpc>
            </a:pPr>
            <a:r>
              <a:rPr lang="en-US" b="true" sz="2511" spc="50" u="sng">
                <a:solidFill>
                  <a:srgbClr val="4F3A3F"/>
                </a:solidFill>
                <a:latin typeface="Now Bold"/>
                <a:ea typeface="Now Bold"/>
                <a:cs typeface="Now Bold"/>
                <a:sym typeface="Now Bold"/>
              </a:rPr>
              <a:t>Approximately 11:30am on Friday, June 27</a:t>
            </a:r>
          </a:p>
          <a:p>
            <a:pPr algn="l" marL="453390" indent="-226695" lvl="1">
              <a:lnSpc>
                <a:spcPts val="3360"/>
              </a:lnSpc>
              <a:buFont typeface="Arial"/>
              <a:buChar char="•"/>
            </a:pPr>
            <a:r>
              <a:rPr lang="en-US" sz="2100" spc="42">
                <a:solidFill>
                  <a:srgbClr val="4F3A3F"/>
                </a:solidFill>
                <a:latin typeface="Now"/>
                <a:ea typeface="Now"/>
                <a:cs typeface="Now"/>
                <a:sym typeface="Now"/>
              </a:rPr>
              <a:t>We will post on UT-TSU Extension Marion County FB Page when we are departing camp and again when we are coming through Dunlap.</a:t>
            </a:r>
          </a:p>
          <a:p>
            <a:pPr algn="ctr">
              <a:lnSpc>
                <a:spcPts val="3360"/>
              </a:lnSpc>
            </a:pPr>
          </a:p>
        </p:txBody>
      </p:sp>
      <p:sp>
        <p:nvSpPr>
          <p:cNvPr name="TextBox 26" id="26"/>
          <p:cNvSpPr txBox="true"/>
          <p:nvPr/>
        </p:nvSpPr>
        <p:spPr>
          <a:xfrm rot="0">
            <a:off x="2491139" y="3646296"/>
            <a:ext cx="5516955" cy="2912745"/>
          </a:xfrm>
          <a:prstGeom prst="rect">
            <a:avLst/>
          </a:prstGeom>
        </p:spPr>
        <p:txBody>
          <a:bodyPr anchor="t" rtlCol="false" tIns="0" lIns="0" bIns="0" rIns="0">
            <a:spAutoFit/>
          </a:bodyPr>
          <a:lstStyle/>
          <a:p>
            <a:pPr algn="l" marL="453390" indent="-226695" lvl="1">
              <a:lnSpc>
                <a:spcPts val="3360"/>
              </a:lnSpc>
              <a:buFont typeface="Arial"/>
              <a:buChar char="•"/>
            </a:pPr>
            <a:r>
              <a:rPr lang="en-US" sz="2100" spc="42">
                <a:solidFill>
                  <a:srgbClr val="4F3A3F"/>
                </a:solidFill>
                <a:latin typeface="Now"/>
                <a:ea typeface="Now"/>
                <a:cs typeface="Now"/>
                <a:sym typeface="Now"/>
              </a:rPr>
              <a:t>Check-In</a:t>
            </a:r>
          </a:p>
          <a:p>
            <a:pPr algn="l" marL="453390" indent="-226695" lvl="1">
              <a:lnSpc>
                <a:spcPts val="3360"/>
              </a:lnSpc>
              <a:buFont typeface="Arial"/>
              <a:buChar char="•"/>
            </a:pPr>
            <a:r>
              <a:rPr lang="en-US" sz="2100" spc="42">
                <a:solidFill>
                  <a:srgbClr val="4F3A3F"/>
                </a:solidFill>
                <a:latin typeface="Now"/>
                <a:ea typeface="Now"/>
                <a:cs typeface="Now"/>
                <a:sym typeface="Now"/>
              </a:rPr>
              <a:t>Medication Drop</a:t>
            </a:r>
          </a:p>
          <a:p>
            <a:pPr algn="l" marL="906780" indent="-302260" lvl="2">
              <a:lnSpc>
                <a:spcPts val="3360"/>
              </a:lnSpc>
              <a:buFont typeface="Arial"/>
              <a:buChar char="⚬"/>
            </a:pPr>
            <a:r>
              <a:rPr lang="en-US" sz="2100" spc="42">
                <a:solidFill>
                  <a:srgbClr val="4F3A3F"/>
                </a:solidFill>
                <a:latin typeface="Now"/>
                <a:ea typeface="Now"/>
                <a:cs typeface="Now"/>
                <a:sym typeface="Now"/>
              </a:rPr>
              <a:t>All medications must be in original containers/bottle</a:t>
            </a:r>
          </a:p>
          <a:p>
            <a:pPr algn="l" marL="453390" indent="-226695" lvl="1">
              <a:lnSpc>
                <a:spcPts val="3360"/>
              </a:lnSpc>
              <a:buFont typeface="Arial"/>
              <a:buChar char="•"/>
            </a:pPr>
            <a:r>
              <a:rPr lang="en-US" sz="2100" spc="42">
                <a:solidFill>
                  <a:srgbClr val="4F3A3F"/>
                </a:solidFill>
                <a:latin typeface="Now"/>
                <a:ea typeface="Now"/>
                <a:cs typeface="Now"/>
                <a:sym typeface="Now"/>
              </a:rPr>
              <a:t>Baggage Drop</a:t>
            </a:r>
          </a:p>
          <a:p>
            <a:pPr algn="l" marL="453390" indent="-226695" lvl="1">
              <a:lnSpc>
                <a:spcPts val="3360"/>
              </a:lnSpc>
              <a:buFont typeface="Arial"/>
              <a:buChar char="•"/>
            </a:pPr>
            <a:r>
              <a:rPr lang="en-US" sz="2100" spc="42">
                <a:solidFill>
                  <a:srgbClr val="4F3A3F"/>
                </a:solidFill>
                <a:latin typeface="Now"/>
                <a:ea typeface="Now"/>
                <a:cs typeface="Now"/>
                <a:sym typeface="Now"/>
              </a:rPr>
              <a:t>Health Check</a:t>
            </a:r>
          </a:p>
          <a:p>
            <a:pPr algn="l">
              <a:lnSpc>
                <a:spcPts val="3360"/>
              </a:lnSpc>
            </a:pPr>
          </a:p>
        </p:txBody>
      </p:sp>
      <p:sp>
        <p:nvSpPr>
          <p:cNvPr name="TextBox 27" id="27"/>
          <p:cNvSpPr txBox="true"/>
          <p:nvPr/>
        </p:nvSpPr>
        <p:spPr>
          <a:xfrm rot="0">
            <a:off x="3213154" y="6473316"/>
            <a:ext cx="3393220" cy="398145"/>
          </a:xfrm>
          <a:prstGeom prst="rect">
            <a:avLst/>
          </a:prstGeom>
        </p:spPr>
        <p:txBody>
          <a:bodyPr anchor="t" rtlCol="false" tIns="0" lIns="0" bIns="0" rIns="0">
            <a:spAutoFit/>
          </a:bodyPr>
          <a:lstStyle/>
          <a:p>
            <a:pPr algn="ctr">
              <a:lnSpc>
                <a:spcPts val="3360"/>
              </a:lnSpc>
            </a:pPr>
            <a:r>
              <a:rPr lang="en-US" b="true" sz="2100" spc="42">
                <a:solidFill>
                  <a:srgbClr val="4F3A3F"/>
                </a:solidFill>
                <a:latin typeface="Now Bold Bold"/>
                <a:ea typeface="Now Bold Bold"/>
                <a:cs typeface="Now Bold Bold"/>
                <a:sym typeface="Now Bold Bold"/>
              </a:rPr>
              <a:t>8:00 AM - BOARD BUS</a:t>
            </a:r>
          </a:p>
        </p:txBody>
      </p:sp>
      <p:sp>
        <p:nvSpPr>
          <p:cNvPr name="TextBox 28" id="28"/>
          <p:cNvSpPr txBox="true"/>
          <p:nvPr/>
        </p:nvSpPr>
        <p:spPr>
          <a:xfrm rot="0">
            <a:off x="2450517" y="7366761"/>
            <a:ext cx="4918493" cy="398145"/>
          </a:xfrm>
          <a:prstGeom prst="rect">
            <a:avLst/>
          </a:prstGeom>
        </p:spPr>
        <p:txBody>
          <a:bodyPr anchor="t" rtlCol="false" tIns="0" lIns="0" bIns="0" rIns="0">
            <a:spAutoFit/>
          </a:bodyPr>
          <a:lstStyle/>
          <a:p>
            <a:pPr algn="ctr">
              <a:lnSpc>
                <a:spcPts val="3360"/>
              </a:lnSpc>
            </a:pPr>
            <a:r>
              <a:rPr lang="en-US" b="true" sz="2100" spc="42">
                <a:solidFill>
                  <a:srgbClr val="4F3A3F"/>
                </a:solidFill>
                <a:latin typeface="Now Bold Bold"/>
                <a:ea typeface="Now Bold Bold"/>
                <a:cs typeface="Now Bold Bold"/>
                <a:sym typeface="Now Bold Bold"/>
              </a:rPr>
              <a:t>8:15 AM BUS DEPARTS (SHARP)</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A8E1D0"/>
        </a:solidFill>
      </p:bgPr>
    </p:bg>
    <p:spTree>
      <p:nvGrpSpPr>
        <p:cNvPr id="1" name=""/>
        <p:cNvGrpSpPr/>
        <p:nvPr/>
      </p:nvGrpSpPr>
      <p:grpSpPr>
        <a:xfrm>
          <a:off x="0" y="0"/>
          <a:ext cx="0" cy="0"/>
          <a:chOff x="0" y="0"/>
          <a:chExt cx="0" cy="0"/>
        </a:xfrm>
      </p:grpSpPr>
      <p:sp>
        <p:nvSpPr>
          <p:cNvPr name="Freeform 2" id="2"/>
          <p:cNvSpPr/>
          <p:nvPr/>
        </p:nvSpPr>
        <p:spPr>
          <a:xfrm flipH="false" flipV="false" rot="0">
            <a:off x="4085061" y="170543"/>
            <a:ext cx="9793072" cy="9929604"/>
          </a:xfrm>
          <a:custGeom>
            <a:avLst/>
            <a:gdLst/>
            <a:ahLst/>
            <a:cxnLst/>
            <a:rect r="r" b="b" t="t" l="l"/>
            <a:pathLst>
              <a:path h="9929604" w="9793072">
                <a:moveTo>
                  <a:pt x="0" y="0"/>
                </a:moveTo>
                <a:lnTo>
                  <a:pt x="9793072" y="0"/>
                </a:lnTo>
                <a:lnTo>
                  <a:pt x="9793072" y="9929604"/>
                </a:lnTo>
                <a:lnTo>
                  <a:pt x="0" y="992960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6372707" y="-509475"/>
            <a:ext cx="11030798" cy="10609622"/>
          </a:xfrm>
          <a:custGeom>
            <a:avLst/>
            <a:gdLst/>
            <a:ahLst/>
            <a:cxnLst/>
            <a:rect r="r" b="b" t="t" l="l"/>
            <a:pathLst>
              <a:path h="10609622" w="11030798">
                <a:moveTo>
                  <a:pt x="0" y="0"/>
                </a:moveTo>
                <a:lnTo>
                  <a:pt x="11030799" y="0"/>
                </a:lnTo>
                <a:lnTo>
                  <a:pt x="11030799" y="10609622"/>
                </a:lnTo>
                <a:lnTo>
                  <a:pt x="0" y="1060962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true" flipV="false" rot="0">
            <a:off x="13987097" y="8100797"/>
            <a:ext cx="4002042" cy="2546754"/>
          </a:xfrm>
          <a:custGeom>
            <a:avLst/>
            <a:gdLst/>
            <a:ahLst/>
            <a:cxnLst/>
            <a:rect r="r" b="b" t="t" l="l"/>
            <a:pathLst>
              <a:path h="2546754" w="4002042">
                <a:moveTo>
                  <a:pt x="4002043" y="0"/>
                </a:moveTo>
                <a:lnTo>
                  <a:pt x="0" y="0"/>
                </a:lnTo>
                <a:lnTo>
                  <a:pt x="0" y="2546754"/>
                </a:lnTo>
                <a:lnTo>
                  <a:pt x="4002043" y="2546754"/>
                </a:lnTo>
                <a:lnTo>
                  <a:pt x="4002043"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2341210" y="6648904"/>
            <a:ext cx="4278147" cy="4114800"/>
          </a:xfrm>
          <a:custGeom>
            <a:avLst/>
            <a:gdLst/>
            <a:ahLst/>
            <a:cxnLst/>
            <a:rect r="r" b="b" t="t" l="l"/>
            <a:pathLst>
              <a:path h="4114800" w="4278147">
                <a:moveTo>
                  <a:pt x="0" y="0"/>
                </a:moveTo>
                <a:lnTo>
                  <a:pt x="4278147" y="0"/>
                </a:lnTo>
                <a:lnTo>
                  <a:pt x="4278147"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14437790" y="3691997"/>
            <a:ext cx="7102700" cy="6831506"/>
          </a:xfrm>
          <a:custGeom>
            <a:avLst/>
            <a:gdLst/>
            <a:ahLst/>
            <a:cxnLst/>
            <a:rect r="r" b="b" t="t" l="l"/>
            <a:pathLst>
              <a:path h="6831506" w="7102700">
                <a:moveTo>
                  <a:pt x="0" y="0"/>
                </a:moveTo>
                <a:lnTo>
                  <a:pt x="7102699" y="0"/>
                </a:lnTo>
                <a:lnTo>
                  <a:pt x="7102699" y="6831506"/>
                </a:lnTo>
                <a:lnTo>
                  <a:pt x="0" y="683150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0">
            <a:off x="15781736" y="-198314"/>
            <a:ext cx="2955127" cy="2942814"/>
          </a:xfrm>
          <a:custGeom>
            <a:avLst/>
            <a:gdLst/>
            <a:ahLst/>
            <a:cxnLst/>
            <a:rect r="r" b="b" t="t" l="l"/>
            <a:pathLst>
              <a:path h="2942814" w="2955127">
                <a:moveTo>
                  <a:pt x="0" y="0"/>
                </a:moveTo>
                <a:lnTo>
                  <a:pt x="2955128" y="0"/>
                </a:lnTo>
                <a:lnTo>
                  <a:pt x="2955128" y="2942815"/>
                </a:lnTo>
                <a:lnTo>
                  <a:pt x="0" y="2942815"/>
                </a:lnTo>
                <a:lnTo>
                  <a:pt x="0" y="0"/>
                </a:lnTo>
                <a:close/>
              </a:path>
            </a:pathLst>
          </a:custGeom>
          <a:blipFill>
            <a:blip r:embed="rId8"/>
            <a:stretch>
              <a:fillRect l="0" t="0" r="0" b="0"/>
            </a:stretch>
          </a:blipFill>
        </p:spPr>
      </p:sp>
      <p:sp>
        <p:nvSpPr>
          <p:cNvPr name="Freeform 8" id="8"/>
          <p:cNvSpPr/>
          <p:nvPr/>
        </p:nvSpPr>
        <p:spPr>
          <a:xfrm flipH="false" flipV="false" rot="0">
            <a:off x="12909289" y="9140395"/>
            <a:ext cx="1077808" cy="1146605"/>
          </a:xfrm>
          <a:custGeom>
            <a:avLst/>
            <a:gdLst/>
            <a:ahLst/>
            <a:cxnLst/>
            <a:rect r="r" b="b" t="t" l="l"/>
            <a:pathLst>
              <a:path h="1146605" w="1077808">
                <a:moveTo>
                  <a:pt x="0" y="0"/>
                </a:moveTo>
                <a:lnTo>
                  <a:pt x="1077808" y="0"/>
                </a:lnTo>
                <a:lnTo>
                  <a:pt x="1077808" y="1146605"/>
                </a:lnTo>
                <a:lnTo>
                  <a:pt x="0" y="1146605"/>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9" id="9"/>
          <p:cNvSpPr/>
          <p:nvPr/>
        </p:nvSpPr>
        <p:spPr>
          <a:xfrm flipH="false" flipV="false" rot="0">
            <a:off x="2130639" y="170543"/>
            <a:ext cx="2167562" cy="2994904"/>
          </a:xfrm>
          <a:custGeom>
            <a:avLst/>
            <a:gdLst/>
            <a:ahLst/>
            <a:cxnLst/>
            <a:rect r="r" b="b" t="t" l="l"/>
            <a:pathLst>
              <a:path h="2994904" w="2167562">
                <a:moveTo>
                  <a:pt x="0" y="0"/>
                </a:moveTo>
                <a:lnTo>
                  <a:pt x="2167562" y="0"/>
                </a:lnTo>
                <a:lnTo>
                  <a:pt x="2167562" y="2994905"/>
                </a:lnTo>
                <a:lnTo>
                  <a:pt x="0" y="2994905"/>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0" id="10"/>
          <p:cNvSpPr/>
          <p:nvPr/>
        </p:nvSpPr>
        <p:spPr>
          <a:xfrm flipH="false" flipV="false" rot="0">
            <a:off x="-298860" y="-2941416"/>
            <a:ext cx="18288000" cy="4455622"/>
          </a:xfrm>
          <a:custGeom>
            <a:avLst/>
            <a:gdLst/>
            <a:ahLst/>
            <a:cxnLst/>
            <a:rect r="r" b="b" t="t" l="l"/>
            <a:pathLst>
              <a:path h="4455622" w="18288000">
                <a:moveTo>
                  <a:pt x="0" y="0"/>
                </a:moveTo>
                <a:lnTo>
                  <a:pt x="18288000" y="0"/>
                </a:lnTo>
                <a:lnTo>
                  <a:pt x="18288000" y="4455622"/>
                </a:lnTo>
                <a:lnTo>
                  <a:pt x="0" y="4455622"/>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1" id="11"/>
          <p:cNvSpPr/>
          <p:nvPr/>
        </p:nvSpPr>
        <p:spPr>
          <a:xfrm flipH="false" flipV="false" rot="0">
            <a:off x="1955571" y="7872488"/>
            <a:ext cx="2129490" cy="2311522"/>
          </a:xfrm>
          <a:custGeom>
            <a:avLst/>
            <a:gdLst/>
            <a:ahLst/>
            <a:cxnLst/>
            <a:rect r="r" b="b" t="t" l="l"/>
            <a:pathLst>
              <a:path h="2311522" w="2129490">
                <a:moveTo>
                  <a:pt x="0" y="0"/>
                </a:moveTo>
                <a:lnTo>
                  <a:pt x="2129490" y="0"/>
                </a:lnTo>
                <a:lnTo>
                  <a:pt x="2129490" y="2311522"/>
                </a:lnTo>
                <a:lnTo>
                  <a:pt x="0" y="2311522"/>
                </a:lnTo>
                <a:lnTo>
                  <a:pt x="0" y="0"/>
                </a:lnTo>
                <a:close/>
              </a:path>
            </a:pathLst>
          </a:custGeom>
          <a:blipFill>
            <a:blip r:embed="rId15"/>
            <a:stretch>
              <a:fillRect l="0" t="0" r="0" b="0"/>
            </a:stretch>
          </a:blipFill>
        </p:spPr>
      </p:sp>
      <p:grpSp>
        <p:nvGrpSpPr>
          <p:cNvPr name="Group 12" id="12"/>
          <p:cNvGrpSpPr/>
          <p:nvPr/>
        </p:nvGrpSpPr>
        <p:grpSpPr>
          <a:xfrm rot="0">
            <a:off x="4658092" y="2414965"/>
            <a:ext cx="3668218" cy="1470025"/>
            <a:chOff x="0" y="0"/>
            <a:chExt cx="4890957" cy="1960033"/>
          </a:xfrm>
        </p:grpSpPr>
        <p:sp>
          <p:nvSpPr>
            <p:cNvPr name="Freeform 13" id="13"/>
            <p:cNvSpPr/>
            <p:nvPr/>
          </p:nvSpPr>
          <p:spPr>
            <a:xfrm flipH="false" flipV="false" rot="0">
              <a:off x="0" y="54518"/>
              <a:ext cx="384862" cy="384862"/>
            </a:xfrm>
            <a:custGeom>
              <a:avLst/>
              <a:gdLst/>
              <a:ahLst/>
              <a:cxnLst/>
              <a:rect r="r" b="b" t="t" l="l"/>
              <a:pathLst>
                <a:path h="384862" w="384862">
                  <a:moveTo>
                    <a:pt x="0" y="0"/>
                  </a:moveTo>
                  <a:lnTo>
                    <a:pt x="384862" y="0"/>
                  </a:lnTo>
                  <a:lnTo>
                    <a:pt x="384862" y="384862"/>
                  </a:lnTo>
                  <a:lnTo>
                    <a:pt x="0" y="384862"/>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TextBox 14" id="14"/>
            <p:cNvSpPr txBox="true"/>
            <p:nvPr/>
          </p:nvSpPr>
          <p:spPr>
            <a:xfrm rot="0">
              <a:off x="633156" y="-85725"/>
              <a:ext cx="4257801" cy="2045758"/>
            </a:xfrm>
            <a:prstGeom prst="rect">
              <a:avLst/>
            </a:prstGeom>
          </p:spPr>
          <p:txBody>
            <a:bodyPr anchor="t" rtlCol="false" tIns="0" lIns="0" bIns="0" rIns="0">
              <a:spAutoFit/>
            </a:bodyPr>
            <a:lstStyle/>
            <a:p>
              <a:pPr algn="l">
                <a:lnSpc>
                  <a:spcPts val="3360"/>
                </a:lnSpc>
              </a:pPr>
              <a:r>
                <a:rPr lang="en-US" sz="2100" spc="42" b="true">
                  <a:solidFill>
                    <a:srgbClr val="4F3A3F"/>
                  </a:solidFill>
                  <a:latin typeface="Now Bold"/>
                  <a:ea typeface="Now Bold"/>
                  <a:cs typeface="Now Bold"/>
                  <a:sym typeface="Now Bold"/>
                </a:rPr>
                <a:t>Bedding</a:t>
              </a:r>
            </a:p>
            <a:p>
              <a:pPr algn="l">
                <a:lnSpc>
                  <a:spcPts val="3040"/>
                </a:lnSpc>
              </a:pPr>
              <a:r>
                <a:rPr lang="en-US" sz="1900" spc="38">
                  <a:solidFill>
                    <a:srgbClr val="4F3A3F"/>
                  </a:solidFill>
                  <a:latin typeface="Now"/>
                  <a:ea typeface="Now"/>
                  <a:cs typeface="Now"/>
                  <a:sym typeface="Now"/>
                </a:rPr>
                <a:t>-Twin XL Sheets</a:t>
              </a:r>
            </a:p>
            <a:p>
              <a:pPr algn="l">
                <a:lnSpc>
                  <a:spcPts val="3040"/>
                </a:lnSpc>
              </a:pPr>
              <a:r>
                <a:rPr lang="en-US" sz="1900" spc="38">
                  <a:solidFill>
                    <a:srgbClr val="4F3A3F"/>
                  </a:solidFill>
                  <a:latin typeface="Now"/>
                  <a:ea typeface="Now"/>
                  <a:cs typeface="Now"/>
                  <a:sym typeface="Now"/>
                </a:rPr>
                <a:t>-Sleeping Bag</a:t>
              </a:r>
            </a:p>
            <a:p>
              <a:pPr algn="l">
                <a:lnSpc>
                  <a:spcPts val="3040"/>
                </a:lnSpc>
              </a:pPr>
              <a:r>
                <a:rPr lang="en-US" sz="1900" spc="38">
                  <a:solidFill>
                    <a:srgbClr val="4F3A3F"/>
                  </a:solidFill>
                  <a:latin typeface="Now"/>
                  <a:ea typeface="Now"/>
                  <a:cs typeface="Now"/>
                  <a:sym typeface="Now"/>
                </a:rPr>
                <a:t>-Blanket</a:t>
              </a:r>
            </a:p>
          </p:txBody>
        </p:sp>
      </p:grpSp>
      <p:grpSp>
        <p:nvGrpSpPr>
          <p:cNvPr name="Group 15" id="15"/>
          <p:cNvGrpSpPr/>
          <p:nvPr/>
        </p:nvGrpSpPr>
        <p:grpSpPr>
          <a:xfrm rot="0">
            <a:off x="4658092" y="4026884"/>
            <a:ext cx="3668218" cy="329535"/>
            <a:chOff x="0" y="0"/>
            <a:chExt cx="4890957" cy="439380"/>
          </a:xfrm>
        </p:grpSpPr>
        <p:sp>
          <p:nvSpPr>
            <p:cNvPr name="Freeform 16" id="16"/>
            <p:cNvSpPr/>
            <p:nvPr/>
          </p:nvSpPr>
          <p:spPr>
            <a:xfrm flipH="false" flipV="false" rot="0">
              <a:off x="0" y="54518"/>
              <a:ext cx="384862" cy="384862"/>
            </a:xfrm>
            <a:custGeom>
              <a:avLst/>
              <a:gdLst/>
              <a:ahLst/>
              <a:cxnLst/>
              <a:rect r="r" b="b" t="t" l="l"/>
              <a:pathLst>
                <a:path h="384862" w="384862">
                  <a:moveTo>
                    <a:pt x="0" y="0"/>
                  </a:moveTo>
                  <a:lnTo>
                    <a:pt x="384862" y="0"/>
                  </a:lnTo>
                  <a:lnTo>
                    <a:pt x="384862" y="384862"/>
                  </a:lnTo>
                  <a:lnTo>
                    <a:pt x="0" y="384862"/>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TextBox 17" id="17"/>
            <p:cNvSpPr txBox="true"/>
            <p:nvPr/>
          </p:nvSpPr>
          <p:spPr>
            <a:xfrm rot="0">
              <a:off x="633156" y="-85725"/>
              <a:ext cx="4257801" cy="514985"/>
            </a:xfrm>
            <a:prstGeom prst="rect">
              <a:avLst/>
            </a:prstGeom>
          </p:spPr>
          <p:txBody>
            <a:bodyPr anchor="t" rtlCol="false" tIns="0" lIns="0" bIns="0" rIns="0">
              <a:spAutoFit/>
            </a:bodyPr>
            <a:lstStyle/>
            <a:p>
              <a:pPr algn="l">
                <a:lnSpc>
                  <a:spcPts val="3360"/>
                </a:lnSpc>
              </a:pPr>
              <a:r>
                <a:rPr lang="en-US" sz="2100" spc="42" b="true">
                  <a:solidFill>
                    <a:srgbClr val="4F3A3F"/>
                  </a:solidFill>
                  <a:latin typeface="Now Bold"/>
                  <a:ea typeface="Now Bold"/>
                  <a:cs typeface="Now Bold"/>
                  <a:sym typeface="Now Bold"/>
                </a:rPr>
                <a:t>Pillow</a:t>
              </a:r>
            </a:p>
          </p:txBody>
        </p:sp>
      </p:grpSp>
      <p:grpSp>
        <p:nvGrpSpPr>
          <p:cNvPr name="Group 18" id="18"/>
          <p:cNvGrpSpPr/>
          <p:nvPr/>
        </p:nvGrpSpPr>
        <p:grpSpPr>
          <a:xfrm rot="0">
            <a:off x="4658092" y="4499294"/>
            <a:ext cx="3668218" cy="2232025"/>
            <a:chOff x="0" y="0"/>
            <a:chExt cx="4890957" cy="2976033"/>
          </a:xfrm>
        </p:grpSpPr>
        <p:sp>
          <p:nvSpPr>
            <p:cNvPr name="Freeform 19" id="19"/>
            <p:cNvSpPr/>
            <p:nvPr/>
          </p:nvSpPr>
          <p:spPr>
            <a:xfrm flipH="false" flipV="false" rot="0">
              <a:off x="0" y="54518"/>
              <a:ext cx="384862" cy="384862"/>
            </a:xfrm>
            <a:custGeom>
              <a:avLst/>
              <a:gdLst/>
              <a:ahLst/>
              <a:cxnLst/>
              <a:rect r="r" b="b" t="t" l="l"/>
              <a:pathLst>
                <a:path h="384862" w="384862">
                  <a:moveTo>
                    <a:pt x="0" y="0"/>
                  </a:moveTo>
                  <a:lnTo>
                    <a:pt x="384862" y="0"/>
                  </a:lnTo>
                  <a:lnTo>
                    <a:pt x="384862" y="384862"/>
                  </a:lnTo>
                  <a:lnTo>
                    <a:pt x="0" y="384862"/>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TextBox 20" id="20"/>
            <p:cNvSpPr txBox="true"/>
            <p:nvPr/>
          </p:nvSpPr>
          <p:spPr>
            <a:xfrm rot="0">
              <a:off x="633156" y="-85725"/>
              <a:ext cx="4257801" cy="3061758"/>
            </a:xfrm>
            <a:prstGeom prst="rect">
              <a:avLst/>
            </a:prstGeom>
          </p:spPr>
          <p:txBody>
            <a:bodyPr anchor="t" rtlCol="false" tIns="0" lIns="0" bIns="0" rIns="0">
              <a:spAutoFit/>
            </a:bodyPr>
            <a:lstStyle/>
            <a:p>
              <a:pPr algn="l">
                <a:lnSpc>
                  <a:spcPts val="3360"/>
                </a:lnSpc>
              </a:pPr>
              <a:r>
                <a:rPr lang="en-US" sz="2100" spc="42" b="true">
                  <a:solidFill>
                    <a:srgbClr val="4F3A3F"/>
                  </a:solidFill>
                  <a:latin typeface="Now Bold"/>
                  <a:ea typeface="Now Bold"/>
                  <a:cs typeface="Now Bold"/>
                  <a:sym typeface="Now Bold"/>
                </a:rPr>
                <a:t>Toiletries/Hygiene</a:t>
              </a:r>
            </a:p>
            <a:p>
              <a:pPr algn="l">
                <a:lnSpc>
                  <a:spcPts val="3040"/>
                </a:lnSpc>
              </a:pPr>
              <a:r>
                <a:rPr lang="en-US" sz="1900" spc="38">
                  <a:solidFill>
                    <a:srgbClr val="4F3A3F"/>
                  </a:solidFill>
                  <a:latin typeface="Now"/>
                  <a:ea typeface="Now"/>
                  <a:cs typeface="Now"/>
                  <a:sym typeface="Now"/>
                </a:rPr>
                <a:t>-Soap/Shampoo</a:t>
              </a:r>
            </a:p>
            <a:p>
              <a:pPr algn="l">
                <a:lnSpc>
                  <a:spcPts val="3040"/>
                </a:lnSpc>
              </a:pPr>
              <a:r>
                <a:rPr lang="en-US" sz="1900" spc="38">
                  <a:solidFill>
                    <a:srgbClr val="4F3A3F"/>
                  </a:solidFill>
                  <a:latin typeface="Now"/>
                  <a:ea typeface="Now"/>
                  <a:cs typeface="Now"/>
                  <a:sym typeface="Now"/>
                </a:rPr>
                <a:t>-Toothbrush/Toothpaste</a:t>
              </a:r>
            </a:p>
            <a:p>
              <a:pPr algn="l">
                <a:lnSpc>
                  <a:spcPts val="3040"/>
                </a:lnSpc>
              </a:pPr>
              <a:r>
                <a:rPr lang="en-US" sz="1900" spc="38">
                  <a:solidFill>
                    <a:srgbClr val="4F3A3F"/>
                  </a:solidFill>
                  <a:latin typeface="Now"/>
                  <a:ea typeface="Now"/>
                  <a:cs typeface="Now"/>
                  <a:sym typeface="Now"/>
                </a:rPr>
                <a:t>-Deodorant</a:t>
              </a:r>
            </a:p>
            <a:p>
              <a:pPr algn="l">
                <a:lnSpc>
                  <a:spcPts val="3040"/>
                </a:lnSpc>
              </a:pPr>
              <a:r>
                <a:rPr lang="en-US" sz="1900" spc="38">
                  <a:solidFill>
                    <a:srgbClr val="4F3A3F"/>
                  </a:solidFill>
                  <a:latin typeface="Now"/>
                  <a:ea typeface="Now"/>
                  <a:cs typeface="Now"/>
                  <a:sym typeface="Now"/>
                </a:rPr>
                <a:t>-Etc.</a:t>
              </a:r>
            </a:p>
            <a:p>
              <a:pPr algn="l">
                <a:lnSpc>
                  <a:spcPts val="3040"/>
                </a:lnSpc>
              </a:pPr>
            </a:p>
          </p:txBody>
        </p:sp>
      </p:grpSp>
      <p:grpSp>
        <p:nvGrpSpPr>
          <p:cNvPr name="Group 21" id="21"/>
          <p:cNvGrpSpPr/>
          <p:nvPr/>
        </p:nvGrpSpPr>
        <p:grpSpPr>
          <a:xfrm rot="0">
            <a:off x="4658092" y="6537644"/>
            <a:ext cx="3668218" cy="1089025"/>
            <a:chOff x="0" y="0"/>
            <a:chExt cx="4890957" cy="1452033"/>
          </a:xfrm>
        </p:grpSpPr>
        <p:sp>
          <p:nvSpPr>
            <p:cNvPr name="Freeform 22" id="22"/>
            <p:cNvSpPr/>
            <p:nvPr/>
          </p:nvSpPr>
          <p:spPr>
            <a:xfrm flipH="false" flipV="false" rot="0">
              <a:off x="0" y="54518"/>
              <a:ext cx="384862" cy="384862"/>
            </a:xfrm>
            <a:custGeom>
              <a:avLst/>
              <a:gdLst/>
              <a:ahLst/>
              <a:cxnLst/>
              <a:rect r="r" b="b" t="t" l="l"/>
              <a:pathLst>
                <a:path h="384862" w="384862">
                  <a:moveTo>
                    <a:pt x="0" y="0"/>
                  </a:moveTo>
                  <a:lnTo>
                    <a:pt x="384862" y="0"/>
                  </a:lnTo>
                  <a:lnTo>
                    <a:pt x="384862" y="384862"/>
                  </a:lnTo>
                  <a:lnTo>
                    <a:pt x="0" y="384862"/>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TextBox 23" id="23"/>
            <p:cNvSpPr txBox="true"/>
            <p:nvPr/>
          </p:nvSpPr>
          <p:spPr>
            <a:xfrm rot="0">
              <a:off x="633156" y="-85725"/>
              <a:ext cx="4257801" cy="1537758"/>
            </a:xfrm>
            <a:prstGeom prst="rect">
              <a:avLst/>
            </a:prstGeom>
          </p:spPr>
          <p:txBody>
            <a:bodyPr anchor="t" rtlCol="false" tIns="0" lIns="0" bIns="0" rIns="0">
              <a:spAutoFit/>
            </a:bodyPr>
            <a:lstStyle/>
            <a:p>
              <a:pPr algn="l">
                <a:lnSpc>
                  <a:spcPts val="3360"/>
                </a:lnSpc>
              </a:pPr>
              <a:r>
                <a:rPr lang="en-US" sz="2100" spc="42" b="true">
                  <a:solidFill>
                    <a:srgbClr val="4F3A3F"/>
                  </a:solidFill>
                  <a:latin typeface="Now Bold"/>
                  <a:ea typeface="Now Bold"/>
                  <a:cs typeface="Now Bold"/>
                  <a:sym typeface="Now Bold"/>
                </a:rPr>
                <a:t>Towels and Washcloths</a:t>
              </a:r>
            </a:p>
            <a:p>
              <a:pPr algn="l">
                <a:lnSpc>
                  <a:spcPts val="3040"/>
                </a:lnSpc>
              </a:pPr>
              <a:r>
                <a:rPr lang="en-US" sz="1900" spc="38">
                  <a:solidFill>
                    <a:srgbClr val="4F3A3F"/>
                  </a:solidFill>
                  <a:latin typeface="Now"/>
                  <a:ea typeface="Now"/>
                  <a:cs typeface="Now"/>
                  <a:sym typeface="Now"/>
                </a:rPr>
                <a:t>-Pool Towel</a:t>
              </a:r>
            </a:p>
            <a:p>
              <a:pPr algn="l">
                <a:lnSpc>
                  <a:spcPts val="3040"/>
                </a:lnSpc>
              </a:pPr>
              <a:r>
                <a:rPr lang="en-US" sz="1900" spc="38">
                  <a:solidFill>
                    <a:srgbClr val="4F3A3F"/>
                  </a:solidFill>
                  <a:latin typeface="Now"/>
                  <a:ea typeface="Now"/>
                  <a:cs typeface="Now"/>
                  <a:sym typeface="Now"/>
                </a:rPr>
                <a:t>-Bath Towels</a:t>
              </a:r>
            </a:p>
          </p:txBody>
        </p:sp>
      </p:grpSp>
      <p:grpSp>
        <p:nvGrpSpPr>
          <p:cNvPr name="Group 24" id="24"/>
          <p:cNvGrpSpPr/>
          <p:nvPr/>
        </p:nvGrpSpPr>
        <p:grpSpPr>
          <a:xfrm rot="0">
            <a:off x="4658092" y="7769544"/>
            <a:ext cx="3668218" cy="329535"/>
            <a:chOff x="0" y="0"/>
            <a:chExt cx="4890957" cy="439380"/>
          </a:xfrm>
        </p:grpSpPr>
        <p:sp>
          <p:nvSpPr>
            <p:cNvPr name="Freeform 25" id="25"/>
            <p:cNvSpPr/>
            <p:nvPr/>
          </p:nvSpPr>
          <p:spPr>
            <a:xfrm flipH="false" flipV="false" rot="0">
              <a:off x="0" y="54518"/>
              <a:ext cx="384862" cy="384862"/>
            </a:xfrm>
            <a:custGeom>
              <a:avLst/>
              <a:gdLst/>
              <a:ahLst/>
              <a:cxnLst/>
              <a:rect r="r" b="b" t="t" l="l"/>
              <a:pathLst>
                <a:path h="384862" w="384862">
                  <a:moveTo>
                    <a:pt x="0" y="0"/>
                  </a:moveTo>
                  <a:lnTo>
                    <a:pt x="384862" y="0"/>
                  </a:lnTo>
                  <a:lnTo>
                    <a:pt x="384862" y="384862"/>
                  </a:lnTo>
                  <a:lnTo>
                    <a:pt x="0" y="384862"/>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TextBox 26" id="26"/>
            <p:cNvSpPr txBox="true"/>
            <p:nvPr/>
          </p:nvSpPr>
          <p:spPr>
            <a:xfrm rot="0">
              <a:off x="633156" y="-85725"/>
              <a:ext cx="4257801" cy="514985"/>
            </a:xfrm>
            <a:prstGeom prst="rect">
              <a:avLst/>
            </a:prstGeom>
          </p:spPr>
          <p:txBody>
            <a:bodyPr anchor="t" rtlCol="false" tIns="0" lIns="0" bIns="0" rIns="0">
              <a:spAutoFit/>
            </a:bodyPr>
            <a:lstStyle/>
            <a:p>
              <a:pPr algn="l">
                <a:lnSpc>
                  <a:spcPts val="3360"/>
                </a:lnSpc>
              </a:pPr>
              <a:r>
                <a:rPr lang="en-US" sz="2100" spc="42" b="true">
                  <a:solidFill>
                    <a:srgbClr val="4F3A3F"/>
                  </a:solidFill>
                  <a:latin typeface="Now Bold"/>
                  <a:ea typeface="Now Bold"/>
                  <a:cs typeface="Now Bold"/>
                  <a:sym typeface="Now Bold"/>
                </a:rPr>
                <a:t>Bug Spray</a:t>
              </a:r>
            </a:p>
          </p:txBody>
        </p:sp>
      </p:grpSp>
      <p:grpSp>
        <p:nvGrpSpPr>
          <p:cNvPr name="Group 27" id="27"/>
          <p:cNvGrpSpPr/>
          <p:nvPr/>
        </p:nvGrpSpPr>
        <p:grpSpPr>
          <a:xfrm rot="0">
            <a:off x="4677142" y="8241954"/>
            <a:ext cx="3668218" cy="329535"/>
            <a:chOff x="0" y="0"/>
            <a:chExt cx="4890957" cy="439380"/>
          </a:xfrm>
        </p:grpSpPr>
        <p:sp>
          <p:nvSpPr>
            <p:cNvPr name="Freeform 28" id="28"/>
            <p:cNvSpPr/>
            <p:nvPr/>
          </p:nvSpPr>
          <p:spPr>
            <a:xfrm flipH="false" flipV="false" rot="0">
              <a:off x="0" y="54518"/>
              <a:ext cx="384862" cy="384862"/>
            </a:xfrm>
            <a:custGeom>
              <a:avLst/>
              <a:gdLst/>
              <a:ahLst/>
              <a:cxnLst/>
              <a:rect r="r" b="b" t="t" l="l"/>
              <a:pathLst>
                <a:path h="384862" w="384862">
                  <a:moveTo>
                    <a:pt x="0" y="0"/>
                  </a:moveTo>
                  <a:lnTo>
                    <a:pt x="384862" y="0"/>
                  </a:lnTo>
                  <a:lnTo>
                    <a:pt x="384862" y="384862"/>
                  </a:lnTo>
                  <a:lnTo>
                    <a:pt x="0" y="384862"/>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TextBox 29" id="29"/>
            <p:cNvSpPr txBox="true"/>
            <p:nvPr/>
          </p:nvSpPr>
          <p:spPr>
            <a:xfrm rot="0">
              <a:off x="633156" y="-85725"/>
              <a:ext cx="4257801" cy="514985"/>
            </a:xfrm>
            <a:prstGeom prst="rect">
              <a:avLst/>
            </a:prstGeom>
          </p:spPr>
          <p:txBody>
            <a:bodyPr anchor="t" rtlCol="false" tIns="0" lIns="0" bIns="0" rIns="0">
              <a:spAutoFit/>
            </a:bodyPr>
            <a:lstStyle/>
            <a:p>
              <a:pPr algn="l">
                <a:lnSpc>
                  <a:spcPts val="3360"/>
                </a:lnSpc>
              </a:pPr>
              <a:r>
                <a:rPr lang="en-US" sz="2100" spc="42" b="true">
                  <a:solidFill>
                    <a:srgbClr val="4F3A3F"/>
                  </a:solidFill>
                  <a:latin typeface="Now Bold"/>
                  <a:ea typeface="Now Bold"/>
                  <a:cs typeface="Now Bold"/>
                  <a:sym typeface="Now Bold"/>
                </a:rPr>
                <a:t>Sunscreen</a:t>
              </a:r>
            </a:p>
          </p:txBody>
        </p:sp>
      </p:grpSp>
      <p:grpSp>
        <p:nvGrpSpPr>
          <p:cNvPr name="Group 30" id="30"/>
          <p:cNvGrpSpPr/>
          <p:nvPr/>
        </p:nvGrpSpPr>
        <p:grpSpPr>
          <a:xfrm rot="0">
            <a:off x="4658092" y="8714364"/>
            <a:ext cx="3668218" cy="329535"/>
            <a:chOff x="0" y="0"/>
            <a:chExt cx="4890957" cy="439380"/>
          </a:xfrm>
        </p:grpSpPr>
        <p:sp>
          <p:nvSpPr>
            <p:cNvPr name="Freeform 31" id="31"/>
            <p:cNvSpPr/>
            <p:nvPr/>
          </p:nvSpPr>
          <p:spPr>
            <a:xfrm flipH="false" flipV="false" rot="0">
              <a:off x="0" y="54518"/>
              <a:ext cx="384862" cy="384862"/>
            </a:xfrm>
            <a:custGeom>
              <a:avLst/>
              <a:gdLst/>
              <a:ahLst/>
              <a:cxnLst/>
              <a:rect r="r" b="b" t="t" l="l"/>
              <a:pathLst>
                <a:path h="384862" w="384862">
                  <a:moveTo>
                    <a:pt x="0" y="0"/>
                  </a:moveTo>
                  <a:lnTo>
                    <a:pt x="384862" y="0"/>
                  </a:lnTo>
                  <a:lnTo>
                    <a:pt x="384862" y="384862"/>
                  </a:lnTo>
                  <a:lnTo>
                    <a:pt x="0" y="384862"/>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TextBox 32" id="32"/>
            <p:cNvSpPr txBox="true"/>
            <p:nvPr/>
          </p:nvSpPr>
          <p:spPr>
            <a:xfrm rot="0">
              <a:off x="633156" y="-85725"/>
              <a:ext cx="4257801" cy="514985"/>
            </a:xfrm>
            <a:prstGeom prst="rect">
              <a:avLst/>
            </a:prstGeom>
          </p:spPr>
          <p:txBody>
            <a:bodyPr anchor="t" rtlCol="false" tIns="0" lIns="0" bIns="0" rIns="0">
              <a:spAutoFit/>
            </a:bodyPr>
            <a:lstStyle/>
            <a:p>
              <a:pPr algn="l">
                <a:lnSpc>
                  <a:spcPts val="3360"/>
                </a:lnSpc>
              </a:pPr>
              <a:r>
                <a:rPr lang="en-US" sz="2100" spc="42" b="true">
                  <a:solidFill>
                    <a:srgbClr val="4F3A3F"/>
                  </a:solidFill>
                  <a:latin typeface="Now Bold"/>
                  <a:ea typeface="Now Bold"/>
                  <a:cs typeface="Now Bold"/>
                  <a:sym typeface="Now Bold"/>
                </a:rPr>
                <a:t>Laundry Bag</a:t>
              </a:r>
            </a:p>
          </p:txBody>
        </p:sp>
      </p:grpSp>
      <p:grpSp>
        <p:nvGrpSpPr>
          <p:cNvPr name="Group 33" id="33"/>
          <p:cNvGrpSpPr/>
          <p:nvPr/>
        </p:nvGrpSpPr>
        <p:grpSpPr>
          <a:xfrm rot="0">
            <a:off x="4677142" y="9186774"/>
            <a:ext cx="3668218" cy="329535"/>
            <a:chOff x="0" y="0"/>
            <a:chExt cx="4890957" cy="439380"/>
          </a:xfrm>
        </p:grpSpPr>
        <p:sp>
          <p:nvSpPr>
            <p:cNvPr name="Freeform 34" id="34"/>
            <p:cNvSpPr/>
            <p:nvPr/>
          </p:nvSpPr>
          <p:spPr>
            <a:xfrm flipH="false" flipV="false" rot="0">
              <a:off x="0" y="54518"/>
              <a:ext cx="384862" cy="384862"/>
            </a:xfrm>
            <a:custGeom>
              <a:avLst/>
              <a:gdLst/>
              <a:ahLst/>
              <a:cxnLst/>
              <a:rect r="r" b="b" t="t" l="l"/>
              <a:pathLst>
                <a:path h="384862" w="384862">
                  <a:moveTo>
                    <a:pt x="0" y="0"/>
                  </a:moveTo>
                  <a:lnTo>
                    <a:pt x="384862" y="0"/>
                  </a:lnTo>
                  <a:lnTo>
                    <a:pt x="384862" y="384862"/>
                  </a:lnTo>
                  <a:lnTo>
                    <a:pt x="0" y="384862"/>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TextBox 35" id="35"/>
            <p:cNvSpPr txBox="true"/>
            <p:nvPr/>
          </p:nvSpPr>
          <p:spPr>
            <a:xfrm rot="0">
              <a:off x="633156" y="-85725"/>
              <a:ext cx="4257801" cy="514985"/>
            </a:xfrm>
            <a:prstGeom prst="rect">
              <a:avLst/>
            </a:prstGeom>
          </p:spPr>
          <p:txBody>
            <a:bodyPr anchor="t" rtlCol="false" tIns="0" lIns="0" bIns="0" rIns="0">
              <a:spAutoFit/>
            </a:bodyPr>
            <a:lstStyle/>
            <a:p>
              <a:pPr algn="l">
                <a:lnSpc>
                  <a:spcPts val="3360"/>
                </a:lnSpc>
              </a:pPr>
              <a:r>
                <a:rPr lang="en-US" sz="2100" spc="42" b="true">
                  <a:solidFill>
                    <a:srgbClr val="4F3A3F"/>
                  </a:solidFill>
                  <a:latin typeface="Now Bold"/>
                  <a:ea typeface="Now Bold"/>
                  <a:cs typeface="Now Bold"/>
                  <a:sym typeface="Now Bold"/>
                </a:rPr>
                <a:t>Rain Coat</a:t>
              </a:r>
            </a:p>
          </p:txBody>
        </p:sp>
      </p:grpSp>
      <p:grpSp>
        <p:nvGrpSpPr>
          <p:cNvPr name="Group 36" id="36"/>
          <p:cNvGrpSpPr/>
          <p:nvPr/>
        </p:nvGrpSpPr>
        <p:grpSpPr>
          <a:xfrm rot="0">
            <a:off x="9659382" y="2414965"/>
            <a:ext cx="3668218" cy="675005"/>
            <a:chOff x="0" y="0"/>
            <a:chExt cx="4890957" cy="900006"/>
          </a:xfrm>
        </p:grpSpPr>
        <p:sp>
          <p:nvSpPr>
            <p:cNvPr name="Freeform 37" id="37"/>
            <p:cNvSpPr/>
            <p:nvPr/>
          </p:nvSpPr>
          <p:spPr>
            <a:xfrm flipH="false" flipV="false" rot="0">
              <a:off x="0" y="54518"/>
              <a:ext cx="384862" cy="384862"/>
            </a:xfrm>
            <a:custGeom>
              <a:avLst/>
              <a:gdLst/>
              <a:ahLst/>
              <a:cxnLst/>
              <a:rect r="r" b="b" t="t" l="l"/>
              <a:pathLst>
                <a:path h="384862" w="384862">
                  <a:moveTo>
                    <a:pt x="0" y="0"/>
                  </a:moveTo>
                  <a:lnTo>
                    <a:pt x="384862" y="0"/>
                  </a:lnTo>
                  <a:lnTo>
                    <a:pt x="384862" y="384862"/>
                  </a:lnTo>
                  <a:lnTo>
                    <a:pt x="0" y="384862"/>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TextBox 38" id="38"/>
            <p:cNvSpPr txBox="true"/>
            <p:nvPr/>
          </p:nvSpPr>
          <p:spPr>
            <a:xfrm rot="0">
              <a:off x="633156" y="-85725"/>
              <a:ext cx="4257801" cy="985731"/>
            </a:xfrm>
            <a:prstGeom prst="rect">
              <a:avLst/>
            </a:prstGeom>
          </p:spPr>
          <p:txBody>
            <a:bodyPr anchor="t" rtlCol="false" tIns="0" lIns="0" bIns="0" rIns="0">
              <a:spAutoFit/>
            </a:bodyPr>
            <a:lstStyle/>
            <a:p>
              <a:pPr algn="l">
                <a:lnSpc>
                  <a:spcPts val="3360"/>
                </a:lnSpc>
              </a:pPr>
              <a:r>
                <a:rPr lang="en-US" sz="2100" spc="42" b="true">
                  <a:solidFill>
                    <a:srgbClr val="4F3A3F"/>
                  </a:solidFill>
                  <a:latin typeface="Now Bold"/>
                  <a:ea typeface="Now Bold"/>
                  <a:cs typeface="Now Bold"/>
                  <a:sym typeface="Now Bold"/>
                </a:rPr>
                <a:t>Clothes for the week</a:t>
              </a:r>
            </a:p>
            <a:p>
              <a:pPr algn="l">
                <a:lnSpc>
                  <a:spcPts val="2720"/>
                </a:lnSpc>
              </a:pPr>
              <a:r>
                <a:rPr lang="en-US" sz="1700" spc="34" u="sng">
                  <a:solidFill>
                    <a:srgbClr val="4F3A3F"/>
                  </a:solidFill>
                  <a:latin typeface="League Spartan"/>
                  <a:ea typeface="League Spartan"/>
                  <a:cs typeface="League Spartan"/>
                  <a:sym typeface="League Spartan"/>
                </a:rPr>
                <a:t>PACK ONE EXTRA OF EACH</a:t>
              </a:r>
            </a:p>
          </p:txBody>
        </p:sp>
      </p:grpSp>
      <p:grpSp>
        <p:nvGrpSpPr>
          <p:cNvPr name="Group 39" id="39"/>
          <p:cNvGrpSpPr/>
          <p:nvPr/>
        </p:nvGrpSpPr>
        <p:grpSpPr>
          <a:xfrm rot="0">
            <a:off x="9659382" y="3268085"/>
            <a:ext cx="3668218" cy="329535"/>
            <a:chOff x="0" y="0"/>
            <a:chExt cx="4890957" cy="439380"/>
          </a:xfrm>
        </p:grpSpPr>
        <p:sp>
          <p:nvSpPr>
            <p:cNvPr name="Freeform 40" id="40"/>
            <p:cNvSpPr/>
            <p:nvPr/>
          </p:nvSpPr>
          <p:spPr>
            <a:xfrm flipH="false" flipV="false" rot="0">
              <a:off x="0" y="54518"/>
              <a:ext cx="384862" cy="384862"/>
            </a:xfrm>
            <a:custGeom>
              <a:avLst/>
              <a:gdLst/>
              <a:ahLst/>
              <a:cxnLst/>
              <a:rect r="r" b="b" t="t" l="l"/>
              <a:pathLst>
                <a:path h="384862" w="384862">
                  <a:moveTo>
                    <a:pt x="0" y="0"/>
                  </a:moveTo>
                  <a:lnTo>
                    <a:pt x="384862" y="0"/>
                  </a:lnTo>
                  <a:lnTo>
                    <a:pt x="384862" y="384862"/>
                  </a:lnTo>
                  <a:lnTo>
                    <a:pt x="0" y="384862"/>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TextBox 41" id="41"/>
            <p:cNvSpPr txBox="true"/>
            <p:nvPr/>
          </p:nvSpPr>
          <p:spPr>
            <a:xfrm rot="0">
              <a:off x="633156" y="-85725"/>
              <a:ext cx="4257801" cy="514985"/>
            </a:xfrm>
            <a:prstGeom prst="rect">
              <a:avLst/>
            </a:prstGeom>
          </p:spPr>
          <p:txBody>
            <a:bodyPr anchor="t" rtlCol="false" tIns="0" lIns="0" bIns="0" rIns="0">
              <a:spAutoFit/>
            </a:bodyPr>
            <a:lstStyle/>
            <a:p>
              <a:pPr algn="l">
                <a:lnSpc>
                  <a:spcPts val="3360"/>
                </a:lnSpc>
              </a:pPr>
              <a:r>
                <a:rPr lang="en-US" sz="2100" spc="42" b="true">
                  <a:solidFill>
                    <a:srgbClr val="4F3A3F"/>
                  </a:solidFill>
                  <a:latin typeface="Now Bold"/>
                  <a:ea typeface="Now Bold"/>
                  <a:cs typeface="Now Bold"/>
                  <a:sym typeface="Now Bold"/>
                </a:rPr>
                <a:t>Closed Toe Shoes</a:t>
              </a:r>
            </a:p>
          </p:txBody>
        </p:sp>
      </p:grpSp>
      <p:grpSp>
        <p:nvGrpSpPr>
          <p:cNvPr name="Group 42" id="42"/>
          <p:cNvGrpSpPr/>
          <p:nvPr/>
        </p:nvGrpSpPr>
        <p:grpSpPr>
          <a:xfrm rot="0">
            <a:off x="9659382" y="3740495"/>
            <a:ext cx="3668218" cy="329535"/>
            <a:chOff x="0" y="0"/>
            <a:chExt cx="4890957" cy="439380"/>
          </a:xfrm>
        </p:grpSpPr>
        <p:sp>
          <p:nvSpPr>
            <p:cNvPr name="Freeform 43" id="43"/>
            <p:cNvSpPr/>
            <p:nvPr/>
          </p:nvSpPr>
          <p:spPr>
            <a:xfrm flipH="false" flipV="false" rot="0">
              <a:off x="0" y="54518"/>
              <a:ext cx="384862" cy="384862"/>
            </a:xfrm>
            <a:custGeom>
              <a:avLst/>
              <a:gdLst/>
              <a:ahLst/>
              <a:cxnLst/>
              <a:rect r="r" b="b" t="t" l="l"/>
              <a:pathLst>
                <a:path h="384862" w="384862">
                  <a:moveTo>
                    <a:pt x="0" y="0"/>
                  </a:moveTo>
                  <a:lnTo>
                    <a:pt x="384862" y="0"/>
                  </a:lnTo>
                  <a:lnTo>
                    <a:pt x="384862" y="384862"/>
                  </a:lnTo>
                  <a:lnTo>
                    <a:pt x="0" y="384862"/>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TextBox 44" id="44"/>
            <p:cNvSpPr txBox="true"/>
            <p:nvPr/>
          </p:nvSpPr>
          <p:spPr>
            <a:xfrm rot="0">
              <a:off x="633156" y="-85725"/>
              <a:ext cx="4257801" cy="514985"/>
            </a:xfrm>
            <a:prstGeom prst="rect">
              <a:avLst/>
            </a:prstGeom>
          </p:spPr>
          <p:txBody>
            <a:bodyPr anchor="t" rtlCol="false" tIns="0" lIns="0" bIns="0" rIns="0">
              <a:spAutoFit/>
            </a:bodyPr>
            <a:lstStyle/>
            <a:p>
              <a:pPr algn="l">
                <a:lnSpc>
                  <a:spcPts val="3360"/>
                </a:lnSpc>
              </a:pPr>
              <a:r>
                <a:rPr lang="en-US" sz="2100" spc="42" b="true">
                  <a:solidFill>
                    <a:srgbClr val="4F3A3F"/>
                  </a:solidFill>
                  <a:latin typeface="Now Bold"/>
                  <a:ea typeface="Now Bold"/>
                  <a:cs typeface="Now Bold"/>
                  <a:sym typeface="Now Bold"/>
                </a:rPr>
                <a:t>Pool/Shower Sandals</a:t>
              </a:r>
            </a:p>
          </p:txBody>
        </p:sp>
      </p:grpSp>
      <p:grpSp>
        <p:nvGrpSpPr>
          <p:cNvPr name="Group 45" id="45"/>
          <p:cNvGrpSpPr/>
          <p:nvPr/>
        </p:nvGrpSpPr>
        <p:grpSpPr>
          <a:xfrm rot="0">
            <a:off x="9659382" y="4212906"/>
            <a:ext cx="3668218" cy="329535"/>
            <a:chOff x="0" y="0"/>
            <a:chExt cx="4890957" cy="439380"/>
          </a:xfrm>
        </p:grpSpPr>
        <p:sp>
          <p:nvSpPr>
            <p:cNvPr name="Freeform 46" id="46"/>
            <p:cNvSpPr/>
            <p:nvPr/>
          </p:nvSpPr>
          <p:spPr>
            <a:xfrm flipH="false" flipV="false" rot="0">
              <a:off x="0" y="54518"/>
              <a:ext cx="384862" cy="384862"/>
            </a:xfrm>
            <a:custGeom>
              <a:avLst/>
              <a:gdLst/>
              <a:ahLst/>
              <a:cxnLst/>
              <a:rect r="r" b="b" t="t" l="l"/>
              <a:pathLst>
                <a:path h="384862" w="384862">
                  <a:moveTo>
                    <a:pt x="0" y="0"/>
                  </a:moveTo>
                  <a:lnTo>
                    <a:pt x="384862" y="0"/>
                  </a:lnTo>
                  <a:lnTo>
                    <a:pt x="384862" y="384862"/>
                  </a:lnTo>
                  <a:lnTo>
                    <a:pt x="0" y="384862"/>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TextBox 47" id="47"/>
            <p:cNvSpPr txBox="true"/>
            <p:nvPr/>
          </p:nvSpPr>
          <p:spPr>
            <a:xfrm rot="0">
              <a:off x="633156" y="-85725"/>
              <a:ext cx="4257801" cy="514985"/>
            </a:xfrm>
            <a:prstGeom prst="rect">
              <a:avLst/>
            </a:prstGeom>
          </p:spPr>
          <p:txBody>
            <a:bodyPr anchor="t" rtlCol="false" tIns="0" lIns="0" bIns="0" rIns="0">
              <a:spAutoFit/>
            </a:bodyPr>
            <a:lstStyle/>
            <a:p>
              <a:pPr algn="l">
                <a:lnSpc>
                  <a:spcPts val="3360"/>
                </a:lnSpc>
              </a:pPr>
              <a:r>
                <a:rPr lang="en-US" sz="2100" spc="42" b="true">
                  <a:solidFill>
                    <a:srgbClr val="4F3A3F"/>
                  </a:solidFill>
                  <a:latin typeface="Now Bold"/>
                  <a:ea typeface="Now Bold"/>
                  <a:cs typeface="Now Bold"/>
                  <a:sym typeface="Now Bold"/>
                </a:rPr>
                <a:t>Pajamas</a:t>
              </a:r>
            </a:p>
          </p:txBody>
        </p:sp>
      </p:grpSp>
      <p:grpSp>
        <p:nvGrpSpPr>
          <p:cNvPr name="Group 48" id="48"/>
          <p:cNvGrpSpPr/>
          <p:nvPr/>
        </p:nvGrpSpPr>
        <p:grpSpPr>
          <a:xfrm rot="0">
            <a:off x="9659382" y="4685316"/>
            <a:ext cx="3668218" cy="708025"/>
            <a:chOff x="0" y="0"/>
            <a:chExt cx="4890957" cy="944033"/>
          </a:xfrm>
        </p:grpSpPr>
        <p:sp>
          <p:nvSpPr>
            <p:cNvPr name="Freeform 49" id="49"/>
            <p:cNvSpPr/>
            <p:nvPr/>
          </p:nvSpPr>
          <p:spPr>
            <a:xfrm flipH="false" flipV="false" rot="0">
              <a:off x="0" y="54518"/>
              <a:ext cx="384862" cy="384862"/>
            </a:xfrm>
            <a:custGeom>
              <a:avLst/>
              <a:gdLst/>
              <a:ahLst/>
              <a:cxnLst/>
              <a:rect r="r" b="b" t="t" l="l"/>
              <a:pathLst>
                <a:path h="384862" w="384862">
                  <a:moveTo>
                    <a:pt x="0" y="0"/>
                  </a:moveTo>
                  <a:lnTo>
                    <a:pt x="384862" y="0"/>
                  </a:lnTo>
                  <a:lnTo>
                    <a:pt x="384862" y="384862"/>
                  </a:lnTo>
                  <a:lnTo>
                    <a:pt x="0" y="384862"/>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TextBox 50" id="50"/>
            <p:cNvSpPr txBox="true"/>
            <p:nvPr/>
          </p:nvSpPr>
          <p:spPr>
            <a:xfrm rot="0">
              <a:off x="633156" y="-85725"/>
              <a:ext cx="4257801" cy="1029758"/>
            </a:xfrm>
            <a:prstGeom prst="rect">
              <a:avLst/>
            </a:prstGeom>
          </p:spPr>
          <p:txBody>
            <a:bodyPr anchor="t" rtlCol="false" tIns="0" lIns="0" bIns="0" rIns="0">
              <a:spAutoFit/>
            </a:bodyPr>
            <a:lstStyle/>
            <a:p>
              <a:pPr algn="l">
                <a:lnSpc>
                  <a:spcPts val="3360"/>
                </a:lnSpc>
              </a:pPr>
              <a:r>
                <a:rPr lang="en-US" sz="2100" spc="42" b="true">
                  <a:solidFill>
                    <a:srgbClr val="4F3A3F"/>
                  </a:solidFill>
                  <a:latin typeface="Now Bold"/>
                  <a:ea typeface="Now Bold"/>
                  <a:cs typeface="Now Bold"/>
                  <a:sym typeface="Now Bold"/>
                </a:rPr>
                <a:t>Water Bottle</a:t>
              </a:r>
            </a:p>
            <a:p>
              <a:pPr algn="l">
                <a:lnSpc>
                  <a:spcPts val="3040"/>
                </a:lnSpc>
              </a:pPr>
              <a:r>
                <a:rPr lang="en-US" sz="1900" spc="38">
                  <a:solidFill>
                    <a:srgbClr val="4F3A3F"/>
                  </a:solidFill>
                  <a:latin typeface="Now"/>
                  <a:ea typeface="Now"/>
                  <a:cs typeface="Now"/>
                  <a:sym typeface="Now"/>
                </a:rPr>
                <a:t>-with your name on it</a:t>
              </a:r>
            </a:p>
          </p:txBody>
        </p:sp>
      </p:grpSp>
      <p:grpSp>
        <p:nvGrpSpPr>
          <p:cNvPr name="Group 51" id="51"/>
          <p:cNvGrpSpPr/>
          <p:nvPr/>
        </p:nvGrpSpPr>
        <p:grpSpPr>
          <a:xfrm rot="0">
            <a:off x="9659382" y="5536216"/>
            <a:ext cx="3668218" cy="329535"/>
            <a:chOff x="0" y="0"/>
            <a:chExt cx="4890957" cy="439380"/>
          </a:xfrm>
        </p:grpSpPr>
        <p:sp>
          <p:nvSpPr>
            <p:cNvPr name="Freeform 52" id="52"/>
            <p:cNvSpPr/>
            <p:nvPr/>
          </p:nvSpPr>
          <p:spPr>
            <a:xfrm flipH="false" flipV="false" rot="0">
              <a:off x="0" y="54518"/>
              <a:ext cx="384862" cy="384862"/>
            </a:xfrm>
            <a:custGeom>
              <a:avLst/>
              <a:gdLst/>
              <a:ahLst/>
              <a:cxnLst/>
              <a:rect r="r" b="b" t="t" l="l"/>
              <a:pathLst>
                <a:path h="384862" w="384862">
                  <a:moveTo>
                    <a:pt x="0" y="0"/>
                  </a:moveTo>
                  <a:lnTo>
                    <a:pt x="384862" y="0"/>
                  </a:lnTo>
                  <a:lnTo>
                    <a:pt x="384862" y="384862"/>
                  </a:lnTo>
                  <a:lnTo>
                    <a:pt x="0" y="384862"/>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TextBox 53" id="53"/>
            <p:cNvSpPr txBox="true"/>
            <p:nvPr/>
          </p:nvSpPr>
          <p:spPr>
            <a:xfrm rot="0">
              <a:off x="633156" y="-85725"/>
              <a:ext cx="4257801" cy="514985"/>
            </a:xfrm>
            <a:prstGeom prst="rect">
              <a:avLst/>
            </a:prstGeom>
          </p:spPr>
          <p:txBody>
            <a:bodyPr anchor="t" rtlCol="false" tIns="0" lIns="0" bIns="0" rIns="0">
              <a:spAutoFit/>
            </a:bodyPr>
            <a:lstStyle/>
            <a:p>
              <a:pPr algn="l">
                <a:lnSpc>
                  <a:spcPts val="3360"/>
                </a:lnSpc>
              </a:pPr>
              <a:r>
                <a:rPr lang="en-US" sz="2100" spc="42" b="true">
                  <a:solidFill>
                    <a:srgbClr val="4F3A3F"/>
                  </a:solidFill>
                  <a:latin typeface="Now Bold"/>
                  <a:ea typeface="Now Bold"/>
                  <a:cs typeface="Now Bold"/>
                  <a:sym typeface="Now Bold"/>
                </a:rPr>
                <a:t>Comb/Brush</a:t>
              </a:r>
            </a:p>
          </p:txBody>
        </p:sp>
      </p:grpSp>
      <p:grpSp>
        <p:nvGrpSpPr>
          <p:cNvPr name="Group 54" id="54"/>
          <p:cNvGrpSpPr/>
          <p:nvPr/>
        </p:nvGrpSpPr>
        <p:grpSpPr>
          <a:xfrm rot="0">
            <a:off x="9659382" y="6648904"/>
            <a:ext cx="3668218" cy="1136650"/>
            <a:chOff x="0" y="0"/>
            <a:chExt cx="4890957" cy="1515533"/>
          </a:xfrm>
        </p:grpSpPr>
        <p:sp>
          <p:nvSpPr>
            <p:cNvPr name="Freeform 55" id="55"/>
            <p:cNvSpPr/>
            <p:nvPr/>
          </p:nvSpPr>
          <p:spPr>
            <a:xfrm flipH="false" flipV="false" rot="0">
              <a:off x="0" y="54518"/>
              <a:ext cx="384862" cy="384862"/>
            </a:xfrm>
            <a:custGeom>
              <a:avLst/>
              <a:gdLst/>
              <a:ahLst/>
              <a:cxnLst/>
              <a:rect r="r" b="b" t="t" l="l"/>
              <a:pathLst>
                <a:path h="384862" w="384862">
                  <a:moveTo>
                    <a:pt x="0" y="0"/>
                  </a:moveTo>
                  <a:lnTo>
                    <a:pt x="384862" y="0"/>
                  </a:lnTo>
                  <a:lnTo>
                    <a:pt x="384862" y="384862"/>
                  </a:lnTo>
                  <a:lnTo>
                    <a:pt x="0" y="384862"/>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TextBox 56" id="56"/>
            <p:cNvSpPr txBox="true"/>
            <p:nvPr/>
          </p:nvSpPr>
          <p:spPr>
            <a:xfrm rot="0">
              <a:off x="633156" y="-85725"/>
              <a:ext cx="4257801" cy="1601258"/>
            </a:xfrm>
            <a:prstGeom prst="rect">
              <a:avLst/>
            </a:prstGeom>
          </p:spPr>
          <p:txBody>
            <a:bodyPr anchor="t" rtlCol="false" tIns="0" lIns="0" bIns="0" rIns="0">
              <a:spAutoFit/>
            </a:bodyPr>
            <a:lstStyle/>
            <a:p>
              <a:pPr algn="l">
                <a:lnSpc>
                  <a:spcPts val="3360"/>
                </a:lnSpc>
              </a:pPr>
              <a:r>
                <a:rPr lang="en-US" b="true" sz="2100" spc="42" u="sng">
                  <a:solidFill>
                    <a:srgbClr val="4F3A3F"/>
                  </a:solidFill>
                  <a:latin typeface="Now Bold"/>
                  <a:ea typeface="Now Bold"/>
                  <a:cs typeface="Now Bold"/>
                  <a:sym typeface="Now Bold"/>
                </a:rPr>
                <a:t>When in doubt, pack an extra!</a:t>
              </a:r>
            </a:p>
            <a:p>
              <a:pPr algn="l">
                <a:lnSpc>
                  <a:spcPts val="3040"/>
                </a:lnSpc>
              </a:pPr>
            </a:p>
          </p:txBody>
        </p:sp>
      </p:grpSp>
      <p:grpSp>
        <p:nvGrpSpPr>
          <p:cNvPr name="Group 57" id="57"/>
          <p:cNvGrpSpPr/>
          <p:nvPr/>
        </p:nvGrpSpPr>
        <p:grpSpPr>
          <a:xfrm rot="0">
            <a:off x="9659382" y="6008626"/>
            <a:ext cx="3668218" cy="329535"/>
            <a:chOff x="0" y="0"/>
            <a:chExt cx="4890957" cy="439380"/>
          </a:xfrm>
        </p:grpSpPr>
        <p:sp>
          <p:nvSpPr>
            <p:cNvPr name="Freeform 58" id="58"/>
            <p:cNvSpPr/>
            <p:nvPr/>
          </p:nvSpPr>
          <p:spPr>
            <a:xfrm flipH="false" flipV="false" rot="0">
              <a:off x="0" y="54518"/>
              <a:ext cx="384862" cy="384862"/>
            </a:xfrm>
            <a:custGeom>
              <a:avLst/>
              <a:gdLst/>
              <a:ahLst/>
              <a:cxnLst/>
              <a:rect r="r" b="b" t="t" l="l"/>
              <a:pathLst>
                <a:path h="384862" w="384862">
                  <a:moveTo>
                    <a:pt x="0" y="0"/>
                  </a:moveTo>
                  <a:lnTo>
                    <a:pt x="384862" y="0"/>
                  </a:lnTo>
                  <a:lnTo>
                    <a:pt x="384862" y="384862"/>
                  </a:lnTo>
                  <a:lnTo>
                    <a:pt x="0" y="384862"/>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TextBox 59" id="59"/>
            <p:cNvSpPr txBox="true"/>
            <p:nvPr/>
          </p:nvSpPr>
          <p:spPr>
            <a:xfrm rot="0">
              <a:off x="633156" y="-85725"/>
              <a:ext cx="4257801" cy="514985"/>
            </a:xfrm>
            <a:prstGeom prst="rect">
              <a:avLst/>
            </a:prstGeom>
          </p:spPr>
          <p:txBody>
            <a:bodyPr anchor="t" rtlCol="false" tIns="0" lIns="0" bIns="0" rIns="0">
              <a:spAutoFit/>
            </a:bodyPr>
            <a:lstStyle/>
            <a:p>
              <a:pPr algn="l">
                <a:lnSpc>
                  <a:spcPts val="3360"/>
                </a:lnSpc>
              </a:pPr>
              <a:r>
                <a:rPr lang="en-US" sz="2100" spc="42" b="true">
                  <a:solidFill>
                    <a:srgbClr val="4F3A3F"/>
                  </a:solidFill>
                  <a:latin typeface="Now Bold"/>
                  <a:ea typeface="Now Bold"/>
                  <a:cs typeface="Now Bold"/>
                  <a:sym typeface="Now Bold"/>
                </a:rPr>
                <a:t>Swimsuit</a:t>
              </a:r>
            </a:p>
          </p:txBody>
        </p:sp>
      </p:grpSp>
      <p:sp>
        <p:nvSpPr>
          <p:cNvPr name="Freeform 60" id="60"/>
          <p:cNvSpPr/>
          <p:nvPr/>
        </p:nvSpPr>
        <p:spPr>
          <a:xfrm flipH="false" flipV="false" rot="0">
            <a:off x="7286791" y="7826694"/>
            <a:ext cx="2610216" cy="2143640"/>
          </a:xfrm>
          <a:custGeom>
            <a:avLst/>
            <a:gdLst/>
            <a:ahLst/>
            <a:cxnLst/>
            <a:rect r="r" b="b" t="t" l="l"/>
            <a:pathLst>
              <a:path h="2143640" w="2610216">
                <a:moveTo>
                  <a:pt x="0" y="0"/>
                </a:moveTo>
                <a:lnTo>
                  <a:pt x="2610216" y="0"/>
                </a:lnTo>
                <a:lnTo>
                  <a:pt x="2610216" y="2143640"/>
                </a:lnTo>
                <a:lnTo>
                  <a:pt x="0" y="2143640"/>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61" id="61"/>
          <p:cNvSpPr/>
          <p:nvPr/>
        </p:nvSpPr>
        <p:spPr>
          <a:xfrm flipH="false" flipV="false" rot="0">
            <a:off x="9786573" y="8945501"/>
            <a:ext cx="839564" cy="1054397"/>
          </a:xfrm>
          <a:custGeom>
            <a:avLst/>
            <a:gdLst/>
            <a:ahLst/>
            <a:cxnLst/>
            <a:rect r="r" b="b" t="t" l="l"/>
            <a:pathLst>
              <a:path h="1054397" w="839564">
                <a:moveTo>
                  <a:pt x="0" y="0"/>
                </a:moveTo>
                <a:lnTo>
                  <a:pt x="839563" y="0"/>
                </a:lnTo>
                <a:lnTo>
                  <a:pt x="839563" y="1054397"/>
                </a:lnTo>
                <a:lnTo>
                  <a:pt x="0" y="1054397"/>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62" id="62"/>
          <p:cNvSpPr/>
          <p:nvPr/>
        </p:nvSpPr>
        <p:spPr>
          <a:xfrm flipH="false" flipV="false" rot="0">
            <a:off x="10645186" y="8761999"/>
            <a:ext cx="1206389" cy="1237899"/>
          </a:xfrm>
          <a:custGeom>
            <a:avLst/>
            <a:gdLst/>
            <a:ahLst/>
            <a:cxnLst/>
            <a:rect r="r" b="b" t="t" l="l"/>
            <a:pathLst>
              <a:path h="1237899" w="1206389">
                <a:moveTo>
                  <a:pt x="0" y="0"/>
                </a:moveTo>
                <a:lnTo>
                  <a:pt x="1206389" y="0"/>
                </a:lnTo>
                <a:lnTo>
                  <a:pt x="1206389" y="1237899"/>
                </a:lnTo>
                <a:lnTo>
                  <a:pt x="0" y="1237899"/>
                </a:lnTo>
                <a:lnTo>
                  <a:pt x="0" y="0"/>
                </a:lnTo>
                <a:close/>
              </a:path>
            </a:pathLst>
          </a:custGeom>
          <a:blipFill>
            <a:blip r:embed="rId22">
              <a:extLst>
                <a:ext uri="{96DAC541-7B7A-43D3-8B79-37D633B846F1}">
                  <asvg:svgBlip xmlns:asvg="http://schemas.microsoft.com/office/drawing/2016/SVG/main" r:embed="rId23"/>
                </a:ext>
              </a:extLst>
            </a:blip>
            <a:stretch>
              <a:fillRect l="0" t="0" r="0" b="0"/>
            </a:stretch>
          </a:blipFill>
        </p:spPr>
      </p:sp>
      <p:sp>
        <p:nvSpPr>
          <p:cNvPr name="TextBox 63" id="63"/>
          <p:cNvSpPr txBox="true"/>
          <p:nvPr/>
        </p:nvSpPr>
        <p:spPr>
          <a:xfrm rot="0">
            <a:off x="5340890" y="793609"/>
            <a:ext cx="6502018" cy="1054218"/>
          </a:xfrm>
          <a:prstGeom prst="rect">
            <a:avLst/>
          </a:prstGeom>
        </p:spPr>
        <p:txBody>
          <a:bodyPr anchor="t" rtlCol="false" tIns="0" lIns="0" bIns="0" rIns="0">
            <a:spAutoFit/>
          </a:bodyPr>
          <a:lstStyle/>
          <a:p>
            <a:pPr algn="ctr">
              <a:lnSpc>
                <a:spcPts val="7928"/>
              </a:lnSpc>
            </a:pPr>
            <a:r>
              <a:rPr lang="en-US" sz="7550">
                <a:solidFill>
                  <a:srgbClr val="FF7900"/>
                </a:solidFill>
                <a:latin typeface="Lilita One"/>
                <a:ea typeface="Lilita One"/>
                <a:cs typeface="Lilita One"/>
                <a:sym typeface="Lilita One"/>
              </a:rPr>
              <a:t>Packing List</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A8E1D0"/>
        </a:solidFill>
      </p:bgPr>
    </p:bg>
    <p:spTree>
      <p:nvGrpSpPr>
        <p:cNvPr id="1" name=""/>
        <p:cNvGrpSpPr/>
        <p:nvPr/>
      </p:nvGrpSpPr>
      <p:grpSpPr>
        <a:xfrm>
          <a:off x="0" y="0"/>
          <a:ext cx="0" cy="0"/>
          <a:chOff x="0" y="0"/>
          <a:chExt cx="0" cy="0"/>
        </a:xfrm>
      </p:grpSpPr>
      <p:sp>
        <p:nvSpPr>
          <p:cNvPr name="Freeform 2" id="2"/>
          <p:cNvSpPr/>
          <p:nvPr/>
        </p:nvSpPr>
        <p:spPr>
          <a:xfrm flipH="false" flipV="false" rot="0">
            <a:off x="4085061" y="170543"/>
            <a:ext cx="9793072" cy="9929604"/>
          </a:xfrm>
          <a:custGeom>
            <a:avLst/>
            <a:gdLst/>
            <a:ahLst/>
            <a:cxnLst/>
            <a:rect r="r" b="b" t="t" l="l"/>
            <a:pathLst>
              <a:path h="9929604" w="9793072">
                <a:moveTo>
                  <a:pt x="0" y="0"/>
                </a:moveTo>
                <a:lnTo>
                  <a:pt x="9793072" y="0"/>
                </a:lnTo>
                <a:lnTo>
                  <a:pt x="9793072" y="9929604"/>
                </a:lnTo>
                <a:lnTo>
                  <a:pt x="0" y="992960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6372707" y="-509475"/>
            <a:ext cx="11030798" cy="10609622"/>
          </a:xfrm>
          <a:custGeom>
            <a:avLst/>
            <a:gdLst/>
            <a:ahLst/>
            <a:cxnLst/>
            <a:rect r="r" b="b" t="t" l="l"/>
            <a:pathLst>
              <a:path h="10609622" w="11030798">
                <a:moveTo>
                  <a:pt x="0" y="0"/>
                </a:moveTo>
                <a:lnTo>
                  <a:pt x="11030799" y="0"/>
                </a:lnTo>
                <a:lnTo>
                  <a:pt x="11030799" y="10609622"/>
                </a:lnTo>
                <a:lnTo>
                  <a:pt x="0" y="1060962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true" flipV="false" rot="0">
            <a:off x="14436087" y="8118989"/>
            <a:ext cx="4002042" cy="2546754"/>
          </a:xfrm>
          <a:custGeom>
            <a:avLst/>
            <a:gdLst/>
            <a:ahLst/>
            <a:cxnLst/>
            <a:rect r="r" b="b" t="t" l="l"/>
            <a:pathLst>
              <a:path h="2546754" w="4002042">
                <a:moveTo>
                  <a:pt x="4002042" y="0"/>
                </a:moveTo>
                <a:lnTo>
                  <a:pt x="0" y="0"/>
                </a:lnTo>
                <a:lnTo>
                  <a:pt x="0" y="2546754"/>
                </a:lnTo>
                <a:lnTo>
                  <a:pt x="4002042" y="2546754"/>
                </a:lnTo>
                <a:lnTo>
                  <a:pt x="4002042"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2341210" y="6648904"/>
            <a:ext cx="4278147" cy="4114800"/>
          </a:xfrm>
          <a:custGeom>
            <a:avLst/>
            <a:gdLst/>
            <a:ahLst/>
            <a:cxnLst/>
            <a:rect r="r" b="b" t="t" l="l"/>
            <a:pathLst>
              <a:path h="4114800" w="4278147">
                <a:moveTo>
                  <a:pt x="0" y="0"/>
                </a:moveTo>
                <a:lnTo>
                  <a:pt x="4278147" y="0"/>
                </a:lnTo>
                <a:lnTo>
                  <a:pt x="4278147"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15047759" y="3834237"/>
            <a:ext cx="7102700" cy="6831506"/>
          </a:xfrm>
          <a:custGeom>
            <a:avLst/>
            <a:gdLst/>
            <a:ahLst/>
            <a:cxnLst/>
            <a:rect r="r" b="b" t="t" l="l"/>
            <a:pathLst>
              <a:path h="6831506" w="7102700">
                <a:moveTo>
                  <a:pt x="0" y="0"/>
                </a:moveTo>
                <a:lnTo>
                  <a:pt x="7102700" y="0"/>
                </a:lnTo>
                <a:lnTo>
                  <a:pt x="7102700" y="6831506"/>
                </a:lnTo>
                <a:lnTo>
                  <a:pt x="0" y="683150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0">
            <a:off x="15781736" y="-198314"/>
            <a:ext cx="2955127" cy="2942814"/>
          </a:xfrm>
          <a:custGeom>
            <a:avLst/>
            <a:gdLst/>
            <a:ahLst/>
            <a:cxnLst/>
            <a:rect r="r" b="b" t="t" l="l"/>
            <a:pathLst>
              <a:path h="2942814" w="2955127">
                <a:moveTo>
                  <a:pt x="0" y="0"/>
                </a:moveTo>
                <a:lnTo>
                  <a:pt x="2955128" y="0"/>
                </a:lnTo>
                <a:lnTo>
                  <a:pt x="2955128" y="2942815"/>
                </a:lnTo>
                <a:lnTo>
                  <a:pt x="0" y="2942815"/>
                </a:lnTo>
                <a:lnTo>
                  <a:pt x="0" y="0"/>
                </a:lnTo>
                <a:close/>
              </a:path>
            </a:pathLst>
          </a:custGeom>
          <a:blipFill>
            <a:blip r:embed="rId8"/>
            <a:stretch>
              <a:fillRect l="0" t="0" r="0" b="0"/>
            </a:stretch>
          </a:blipFill>
        </p:spPr>
      </p:sp>
      <p:sp>
        <p:nvSpPr>
          <p:cNvPr name="Freeform 8" id="8"/>
          <p:cNvSpPr/>
          <p:nvPr/>
        </p:nvSpPr>
        <p:spPr>
          <a:xfrm flipH="false" flipV="false" rot="0">
            <a:off x="13339228" y="9096580"/>
            <a:ext cx="1077808" cy="1146605"/>
          </a:xfrm>
          <a:custGeom>
            <a:avLst/>
            <a:gdLst/>
            <a:ahLst/>
            <a:cxnLst/>
            <a:rect r="r" b="b" t="t" l="l"/>
            <a:pathLst>
              <a:path h="1146605" w="1077808">
                <a:moveTo>
                  <a:pt x="0" y="0"/>
                </a:moveTo>
                <a:lnTo>
                  <a:pt x="1077809" y="0"/>
                </a:lnTo>
                <a:lnTo>
                  <a:pt x="1077809" y="1146605"/>
                </a:lnTo>
                <a:lnTo>
                  <a:pt x="0" y="1146605"/>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9" id="9"/>
          <p:cNvSpPr/>
          <p:nvPr/>
        </p:nvSpPr>
        <p:spPr>
          <a:xfrm flipH="false" flipV="false" rot="0">
            <a:off x="2130639" y="170543"/>
            <a:ext cx="2167562" cy="2994904"/>
          </a:xfrm>
          <a:custGeom>
            <a:avLst/>
            <a:gdLst/>
            <a:ahLst/>
            <a:cxnLst/>
            <a:rect r="r" b="b" t="t" l="l"/>
            <a:pathLst>
              <a:path h="2994904" w="2167562">
                <a:moveTo>
                  <a:pt x="0" y="0"/>
                </a:moveTo>
                <a:lnTo>
                  <a:pt x="2167562" y="0"/>
                </a:lnTo>
                <a:lnTo>
                  <a:pt x="2167562" y="2994905"/>
                </a:lnTo>
                <a:lnTo>
                  <a:pt x="0" y="2994905"/>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0" id="10"/>
          <p:cNvSpPr/>
          <p:nvPr/>
        </p:nvSpPr>
        <p:spPr>
          <a:xfrm flipH="false" flipV="false" rot="0">
            <a:off x="-298860" y="-2941416"/>
            <a:ext cx="18288000" cy="4455622"/>
          </a:xfrm>
          <a:custGeom>
            <a:avLst/>
            <a:gdLst/>
            <a:ahLst/>
            <a:cxnLst/>
            <a:rect r="r" b="b" t="t" l="l"/>
            <a:pathLst>
              <a:path h="4455622" w="18288000">
                <a:moveTo>
                  <a:pt x="0" y="0"/>
                </a:moveTo>
                <a:lnTo>
                  <a:pt x="18288000" y="0"/>
                </a:lnTo>
                <a:lnTo>
                  <a:pt x="18288000" y="4455622"/>
                </a:lnTo>
                <a:lnTo>
                  <a:pt x="0" y="4455622"/>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1" id="11"/>
          <p:cNvSpPr/>
          <p:nvPr/>
        </p:nvSpPr>
        <p:spPr>
          <a:xfrm flipH="false" flipV="false" rot="0">
            <a:off x="1955571" y="7872488"/>
            <a:ext cx="2129490" cy="2311522"/>
          </a:xfrm>
          <a:custGeom>
            <a:avLst/>
            <a:gdLst/>
            <a:ahLst/>
            <a:cxnLst/>
            <a:rect r="r" b="b" t="t" l="l"/>
            <a:pathLst>
              <a:path h="2311522" w="2129490">
                <a:moveTo>
                  <a:pt x="0" y="0"/>
                </a:moveTo>
                <a:lnTo>
                  <a:pt x="2129490" y="0"/>
                </a:lnTo>
                <a:lnTo>
                  <a:pt x="2129490" y="2311522"/>
                </a:lnTo>
                <a:lnTo>
                  <a:pt x="0" y="2311522"/>
                </a:lnTo>
                <a:lnTo>
                  <a:pt x="0" y="0"/>
                </a:lnTo>
                <a:close/>
              </a:path>
            </a:pathLst>
          </a:custGeom>
          <a:blipFill>
            <a:blip r:embed="rId15"/>
            <a:stretch>
              <a:fillRect l="0" t="0" r="0" b="0"/>
            </a:stretch>
          </a:blipFill>
        </p:spPr>
      </p:sp>
      <p:sp>
        <p:nvSpPr>
          <p:cNvPr name="TextBox 12" id="12"/>
          <p:cNvSpPr txBox="true"/>
          <p:nvPr/>
        </p:nvSpPr>
        <p:spPr>
          <a:xfrm rot="0">
            <a:off x="6684246" y="2423768"/>
            <a:ext cx="4640465" cy="741680"/>
          </a:xfrm>
          <a:prstGeom prst="rect">
            <a:avLst/>
          </a:prstGeom>
        </p:spPr>
        <p:txBody>
          <a:bodyPr anchor="t" rtlCol="false" tIns="0" lIns="0" bIns="0" rIns="0">
            <a:spAutoFit/>
          </a:bodyPr>
          <a:lstStyle/>
          <a:p>
            <a:pPr algn="l">
              <a:lnSpc>
                <a:spcPts val="3040"/>
              </a:lnSpc>
            </a:pPr>
            <a:r>
              <a:rPr lang="en-US" sz="1900" spc="38" b="true">
                <a:solidFill>
                  <a:srgbClr val="4F3A3F"/>
                </a:solidFill>
                <a:latin typeface="Now Bold"/>
                <a:ea typeface="Now Bold"/>
                <a:cs typeface="Now Bold"/>
                <a:sym typeface="Now Bold"/>
              </a:rPr>
              <a:t>Phones, Tablets, Laptops, Video Games, or any other electronics</a:t>
            </a:r>
          </a:p>
        </p:txBody>
      </p:sp>
      <p:sp>
        <p:nvSpPr>
          <p:cNvPr name="Freeform 13" id="13"/>
          <p:cNvSpPr/>
          <p:nvPr/>
        </p:nvSpPr>
        <p:spPr>
          <a:xfrm flipH="false" flipV="false" rot="0">
            <a:off x="5469681" y="2207134"/>
            <a:ext cx="1054581" cy="1074732"/>
          </a:xfrm>
          <a:custGeom>
            <a:avLst/>
            <a:gdLst/>
            <a:ahLst/>
            <a:cxnLst/>
            <a:rect r="r" b="b" t="t" l="l"/>
            <a:pathLst>
              <a:path h="1074732" w="1054581">
                <a:moveTo>
                  <a:pt x="0" y="0"/>
                </a:moveTo>
                <a:lnTo>
                  <a:pt x="1054582" y="0"/>
                </a:lnTo>
                <a:lnTo>
                  <a:pt x="1054582" y="1074733"/>
                </a:lnTo>
                <a:lnTo>
                  <a:pt x="0" y="1074733"/>
                </a:lnTo>
                <a:lnTo>
                  <a:pt x="0" y="0"/>
                </a:lnTo>
                <a:close/>
              </a:path>
            </a:pathLst>
          </a:custGeom>
          <a:blipFill>
            <a:blip r:embed="rId16"/>
            <a:stretch>
              <a:fillRect l="0" t="0" r="0" b="0"/>
            </a:stretch>
          </a:blipFill>
        </p:spPr>
      </p:sp>
      <p:sp>
        <p:nvSpPr>
          <p:cNvPr name="TextBox 14" id="14"/>
          <p:cNvSpPr txBox="true"/>
          <p:nvPr/>
        </p:nvSpPr>
        <p:spPr>
          <a:xfrm rot="0">
            <a:off x="5340890" y="799115"/>
            <a:ext cx="6502018" cy="1048713"/>
          </a:xfrm>
          <a:prstGeom prst="rect">
            <a:avLst/>
          </a:prstGeom>
        </p:spPr>
        <p:txBody>
          <a:bodyPr anchor="t" rtlCol="false" tIns="0" lIns="0" bIns="0" rIns="0">
            <a:spAutoFit/>
          </a:bodyPr>
          <a:lstStyle/>
          <a:p>
            <a:pPr algn="ctr">
              <a:lnSpc>
                <a:spcPts val="7928"/>
              </a:lnSpc>
            </a:pPr>
            <a:r>
              <a:rPr lang="en-US" sz="7550">
                <a:solidFill>
                  <a:srgbClr val="FF1616"/>
                </a:solidFill>
                <a:latin typeface="Lilita One"/>
                <a:ea typeface="Lilita One"/>
                <a:cs typeface="Lilita One"/>
                <a:sym typeface="Lilita One"/>
              </a:rPr>
              <a:t>DO NOT PACK</a:t>
            </a:r>
          </a:p>
        </p:txBody>
      </p:sp>
      <p:sp>
        <p:nvSpPr>
          <p:cNvPr name="Freeform 15" id="15"/>
          <p:cNvSpPr/>
          <p:nvPr/>
        </p:nvSpPr>
        <p:spPr>
          <a:xfrm flipH="false" flipV="false" rot="0">
            <a:off x="5469681" y="3643817"/>
            <a:ext cx="1054581" cy="1074732"/>
          </a:xfrm>
          <a:custGeom>
            <a:avLst/>
            <a:gdLst/>
            <a:ahLst/>
            <a:cxnLst/>
            <a:rect r="r" b="b" t="t" l="l"/>
            <a:pathLst>
              <a:path h="1074732" w="1054581">
                <a:moveTo>
                  <a:pt x="0" y="0"/>
                </a:moveTo>
                <a:lnTo>
                  <a:pt x="1054582" y="0"/>
                </a:lnTo>
                <a:lnTo>
                  <a:pt x="1054582" y="1074732"/>
                </a:lnTo>
                <a:lnTo>
                  <a:pt x="0" y="1074732"/>
                </a:lnTo>
                <a:lnTo>
                  <a:pt x="0" y="0"/>
                </a:lnTo>
                <a:close/>
              </a:path>
            </a:pathLst>
          </a:custGeom>
          <a:blipFill>
            <a:blip r:embed="rId16"/>
            <a:stretch>
              <a:fillRect l="0" t="0" r="0" b="0"/>
            </a:stretch>
          </a:blipFill>
        </p:spPr>
      </p:sp>
      <p:sp>
        <p:nvSpPr>
          <p:cNvPr name="TextBox 16" id="16"/>
          <p:cNvSpPr txBox="true"/>
          <p:nvPr/>
        </p:nvSpPr>
        <p:spPr>
          <a:xfrm rot="0">
            <a:off x="6684246" y="3595870"/>
            <a:ext cx="6763947" cy="1122680"/>
          </a:xfrm>
          <a:prstGeom prst="rect">
            <a:avLst/>
          </a:prstGeom>
        </p:spPr>
        <p:txBody>
          <a:bodyPr anchor="t" rtlCol="false" tIns="0" lIns="0" bIns="0" rIns="0">
            <a:spAutoFit/>
          </a:bodyPr>
          <a:lstStyle/>
          <a:p>
            <a:pPr algn="l">
              <a:lnSpc>
                <a:spcPts val="3040"/>
              </a:lnSpc>
            </a:pPr>
            <a:r>
              <a:rPr lang="en-US" sz="1900" spc="38" b="true">
                <a:solidFill>
                  <a:srgbClr val="4F3A3F"/>
                </a:solidFill>
                <a:latin typeface="Now Bold"/>
                <a:ea typeface="Now Bold"/>
                <a:cs typeface="Now Bold"/>
                <a:sym typeface="Now Bold"/>
              </a:rPr>
              <a:t>Tobacco, Alcohol, Weapons (including pocket knives), Fireworks, or anything that is illegal or could harm someone</a:t>
            </a:r>
          </a:p>
        </p:txBody>
      </p:sp>
      <p:sp>
        <p:nvSpPr>
          <p:cNvPr name="Freeform 17" id="17"/>
          <p:cNvSpPr/>
          <p:nvPr/>
        </p:nvSpPr>
        <p:spPr>
          <a:xfrm flipH="false" flipV="false" rot="0">
            <a:off x="5469681" y="5080499"/>
            <a:ext cx="1054581" cy="1074732"/>
          </a:xfrm>
          <a:custGeom>
            <a:avLst/>
            <a:gdLst/>
            <a:ahLst/>
            <a:cxnLst/>
            <a:rect r="r" b="b" t="t" l="l"/>
            <a:pathLst>
              <a:path h="1074732" w="1054581">
                <a:moveTo>
                  <a:pt x="0" y="0"/>
                </a:moveTo>
                <a:lnTo>
                  <a:pt x="1054582" y="0"/>
                </a:lnTo>
                <a:lnTo>
                  <a:pt x="1054582" y="1074733"/>
                </a:lnTo>
                <a:lnTo>
                  <a:pt x="0" y="1074733"/>
                </a:lnTo>
                <a:lnTo>
                  <a:pt x="0" y="0"/>
                </a:lnTo>
                <a:close/>
              </a:path>
            </a:pathLst>
          </a:custGeom>
          <a:blipFill>
            <a:blip r:embed="rId16"/>
            <a:stretch>
              <a:fillRect l="0" t="0" r="0" b="0"/>
            </a:stretch>
          </a:blipFill>
        </p:spPr>
      </p:sp>
      <p:sp>
        <p:nvSpPr>
          <p:cNvPr name="TextBox 18" id="18"/>
          <p:cNvSpPr txBox="true"/>
          <p:nvPr/>
        </p:nvSpPr>
        <p:spPr>
          <a:xfrm rot="0">
            <a:off x="6684246" y="5290049"/>
            <a:ext cx="6763947" cy="741680"/>
          </a:xfrm>
          <a:prstGeom prst="rect">
            <a:avLst/>
          </a:prstGeom>
        </p:spPr>
        <p:txBody>
          <a:bodyPr anchor="t" rtlCol="false" tIns="0" lIns="0" bIns="0" rIns="0">
            <a:spAutoFit/>
          </a:bodyPr>
          <a:lstStyle/>
          <a:p>
            <a:pPr algn="l">
              <a:lnSpc>
                <a:spcPts val="3040"/>
              </a:lnSpc>
            </a:pPr>
            <a:r>
              <a:rPr lang="en-US" sz="1900" spc="38" b="true">
                <a:solidFill>
                  <a:srgbClr val="4F3A3F"/>
                </a:solidFill>
                <a:latin typeface="Now Bold"/>
                <a:ea typeface="Now Bold"/>
                <a:cs typeface="Now Bold"/>
                <a:sym typeface="Now Bold"/>
              </a:rPr>
              <a:t>Crop tops, Spandex Shorts, Short Shorts, Clothing with Offensive Messages or Logos</a:t>
            </a:r>
          </a:p>
        </p:txBody>
      </p:sp>
      <p:sp>
        <p:nvSpPr>
          <p:cNvPr name="Freeform 19" id="19"/>
          <p:cNvSpPr/>
          <p:nvPr/>
        </p:nvSpPr>
        <p:spPr>
          <a:xfrm flipH="false" flipV="false" rot="0">
            <a:off x="5469681" y="6517182"/>
            <a:ext cx="1054581" cy="1074732"/>
          </a:xfrm>
          <a:custGeom>
            <a:avLst/>
            <a:gdLst/>
            <a:ahLst/>
            <a:cxnLst/>
            <a:rect r="r" b="b" t="t" l="l"/>
            <a:pathLst>
              <a:path h="1074732" w="1054581">
                <a:moveTo>
                  <a:pt x="0" y="0"/>
                </a:moveTo>
                <a:lnTo>
                  <a:pt x="1054582" y="0"/>
                </a:lnTo>
                <a:lnTo>
                  <a:pt x="1054582" y="1074732"/>
                </a:lnTo>
                <a:lnTo>
                  <a:pt x="0" y="1074732"/>
                </a:lnTo>
                <a:lnTo>
                  <a:pt x="0" y="0"/>
                </a:lnTo>
                <a:close/>
              </a:path>
            </a:pathLst>
          </a:custGeom>
          <a:blipFill>
            <a:blip r:embed="rId16"/>
            <a:stretch>
              <a:fillRect l="0" t="0" r="0" b="0"/>
            </a:stretch>
          </a:blipFill>
        </p:spPr>
      </p:sp>
      <p:sp>
        <p:nvSpPr>
          <p:cNvPr name="TextBox 20" id="20"/>
          <p:cNvSpPr txBox="true"/>
          <p:nvPr/>
        </p:nvSpPr>
        <p:spPr>
          <a:xfrm rot="0">
            <a:off x="6684246" y="6889310"/>
            <a:ext cx="6763947" cy="360680"/>
          </a:xfrm>
          <a:prstGeom prst="rect">
            <a:avLst/>
          </a:prstGeom>
        </p:spPr>
        <p:txBody>
          <a:bodyPr anchor="t" rtlCol="false" tIns="0" lIns="0" bIns="0" rIns="0">
            <a:spAutoFit/>
          </a:bodyPr>
          <a:lstStyle/>
          <a:p>
            <a:pPr algn="l">
              <a:lnSpc>
                <a:spcPts val="3040"/>
              </a:lnSpc>
            </a:pPr>
            <a:r>
              <a:rPr lang="en-US" sz="1900" spc="38" b="true">
                <a:solidFill>
                  <a:srgbClr val="4F3A3F"/>
                </a:solidFill>
                <a:latin typeface="Now Bold"/>
                <a:ea typeface="Now Bold"/>
                <a:cs typeface="Now Bold"/>
                <a:sym typeface="Now Bold"/>
              </a:rPr>
              <a:t>Bad Attitudes</a:t>
            </a:r>
          </a:p>
        </p:txBody>
      </p:sp>
      <p:sp>
        <p:nvSpPr>
          <p:cNvPr name="TextBox 21" id="21"/>
          <p:cNvSpPr txBox="true"/>
          <p:nvPr/>
        </p:nvSpPr>
        <p:spPr>
          <a:xfrm rot="0">
            <a:off x="4513513" y="8024597"/>
            <a:ext cx="8934680" cy="1645285"/>
          </a:xfrm>
          <a:prstGeom prst="rect">
            <a:avLst/>
          </a:prstGeom>
        </p:spPr>
        <p:txBody>
          <a:bodyPr anchor="t" rtlCol="false" tIns="0" lIns="0" bIns="0" rIns="0">
            <a:spAutoFit/>
          </a:bodyPr>
          <a:lstStyle/>
          <a:p>
            <a:pPr algn="ctr">
              <a:lnSpc>
                <a:spcPts val="3040"/>
              </a:lnSpc>
            </a:pPr>
            <a:r>
              <a:rPr lang="en-US" b="true" sz="1900" spc="38">
                <a:solidFill>
                  <a:srgbClr val="4F3A3F"/>
                </a:solidFill>
                <a:latin typeface="Now Bold"/>
                <a:ea typeface="Now Bold"/>
                <a:cs typeface="Now Bold"/>
                <a:sym typeface="Now Bold"/>
              </a:rPr>
              <a:t>Parents and Guardians, 4-H camp is a safe place for your child to take a break from technology!</a:t>
            </a:r>
          </a:p>
          <a:p>
            <a:pPr algn="ctr">
              <a:lnSpc>
                <a:spcPts val="3040"/>
              </a:lnSpc>
            </a:pPr>
          </a:p>
          <a:p>
            <a:pPr algn="ctr">
              <a:lnSpc>
                <a:spcPts val="4319"/>
              </a:lnSpc>
            </a:pPr>
            <a:r>
              <a:rPr lang="en-US" b="true" sz="2699" spc="53" u="sng">
                <a:solidFill>
                  <a:srgbClr val="4F3A3F"/>
                </a:solidFill>
                <a:latin typeface="Now Bold"/>
                <a:ea typeface="Now Bold"/>
                <a:cs typeface="Now Bold"/>
                <a:sym typeface="Now Bold"/>
              </a:rPr>
              <a:t>Please check their bags before you drop them off!</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A8E1D0"/>
        </a:solidFill>
      </p:bgPr>
    </p:bg>
    <p:spTree>
      <p:nvGrpSpPr>
        <p:cNvPr id="1" name=""/>
        <p:cNvGrpSpPr/>
        <p:nvPr/>
      </p:nvGrpSpPr>
      <p:grpSpPr>
        <a:xfrm>
          <a:off x="0" y="0"/>
          <a:ext cx="0" cy="0"/>
          <a:chOff x="0" y="0"/>
          <a:chExt cx="0" cy="0"/>
        </a:xfrm>
      </p:grpSpPr>
      <p:sp>
        <p:nvSpPr>
          <p:cNvPr name="Freeform 2" id="2"/>
          <p:cNvSpPr/>
          <p:nvPr/>
        </p:nvSpPr>
        <p:spPr>
          <a:xfrm flipH="false" flipV="false" rot="0">
            <a:off x="4085061" y="170543"/>
            <a:ext cx="9793072" cy="9929604"/>
          </a:xfrm>
          <a:custGeom>
            <a:avLst/>
            <a:gdLst/>
            <a:ahLst/>
            <a:cxnLst/>
            <a:rect r="r" b="b" t="t" l="l"/>
            <a:pathLst>
              <a:path h="9929604" w="9793072">
                <a:moveTo>
                  <a:pt x="0" y="0"/>
                </a:moveTo>
                <a:lnTo>
                  <a:pt x="9793072" y="0"/>
                </a:lnTo>
                <a:lnTo>
                  <a:pt x="9793072" y="9929604"/>
                </a:lnTo>
                <a:lnTo>
                  <a:pt x="0" y="992960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6372707" y="-509475"/>
            <a:ext cx="11030798" cy="10609622"/>
          </a:xfrm>
          <a:custGeom>
            <a:avLst/>
            <a:gdLst/>
            <a:ahLst/>
            <a:cxnLst/>
            <a:rect r="r" b="b" t="t" l="l"/>
            <a:pathLst>
              <a:path h="10609622" w="11030798">
                <a:moveTo>
                  <a:pt x="0" y="0"/>
                </a:moveTo>
                <a:lnTo>
                  <a:pt x="11030799" y="0"/>
                </a:lnTo>
                <a:lnTo>
                  <a:pt x="11030799" y="10609622"/>
                </a:lnTo>
                <a:lnTo>
                  <a:pt x="0" y="1060962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true" flipV="false" rot="0">
            <a:off x="13987097" y="8100797"/>
            <a:ext cx="4002042" cy="2546754"/>
          </a:xfrm>
          <a:custGeom>
            <a:avLst/>
            <a:gdLst/>
            <a:ahLst/>
            <a:cxnLst/>
            <a:rect r="r" b="b" t="t" l="l"/>
            <a:pathLst>
              <a:path h="2546754" w="4002042">
                <a:moveTo>
                  <a:pt x="4002043" y="0"/>
                </a:moveTo>
                <a:lnTo>
                  <a:pt x="0" y="0"/>
                </a:lnTo>
                <a:lnTo>
                  <a:pt x="0" y="2546754"/>
                </a:lnTo>
                <a:lnTo>
                  <a:pt x="4002043" y="2546754"/>
                </a:lnTo>
                <a:lnTo>
                  <a:pt x="4002043"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2341210" y="6648904"/>
            <a:ext cx="4278147" cy="4114800"/>
          </a:xfrm>
          <a:custGeom>
            <a:avLst/>
            <a:gdLst/>
            <a:ahLst/>
            <a:cxnLst/>
            <a:rect r="r" b="b" t="t" l="l"/>
            <a:pathLst>
              <a:path h="4114800" w="4278147">
                <a:moveTo>
                  <a:pt x="0" y="0"/>
                </a:moveTo>
                <a:lnTo>
                  <a:pt x="4278147" y="0"/>
                </a:lnTo>
                <a:lnTo>
                  <a:pt x="4278147"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14437790" y="3691997"/>
            <a:ext cx="7102700" cy="6831506"/>
          </a:xfrm>
          <a:custGeom>
            <a:avLst/>
            <a:gdLst/>
            <a:ahLst/>
            <a:cxnLst/>
            <a:rect r="r" b="b" t="t" l="l"/>
            <a:pathLst>
              <a:path h="6831506" w="7102700">
                <a:moveTo>
                  <a:pt x="0" y="0"/>
                </a:moveTo>
                <a:lnTo>
                  <a:pt x="7102699" y="0"/>
                </a:lnTo>
                <a:lnTo>
                  <a:pt x="7102699" y="6831506"/>
                </a:lnTo>
                <a:lnTo>
                  <a:pt x="0" y="683150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0">
            <a:off x="15781736" y="-198314"/>
            <a:ext cx="2955127" cy="2942814"/>
          </a:xfrm>
          <a:custGeom>
            <a:avLst/>
            <a:gdLst/>
            <a:ahLst/>
            <a:cxnLst/>
            <a:rect r="r" b="b" t="t" l="l"/>
            <a:pathLst>
              <a:path h="2942814" w="2955127">
                <a:moveTo>
                  <a:pt x="0" y="0"/>
                </a:moveTo>
                <a:lnTo>
                  <a:pt x="2955128" y="0"/>
                </a:lnTo>
                <a:lnTo>
                  <a:pt x="2955128" y="2942815"/>
                </a:lnTo>
                <a:lnTo>
                  <a:pt x="0" y="2942815"/>
                </a:lnTo>
                <a:lnTo>
                  <a:pt x="0" y="0"/>
                </a:lnTo>
                <a:close/>
              </a:path>
            </a:pathLst>
          </a:custGeom>
          <a:blipFill>
            <a:blip r:embed="rId8"/>
            <a:stretch>
              <a:fillRect l="0" t="0" r="0" b="0"/>
            </a:stretch>
          </a:blipFill>
        </p:spPr>
      </p:sp>
      <p:sp>
        <p:nvSpPr>
          <p:cNvPr name="Freeform 8" id="8"/>
          <p:cNvSpPr/>
          <p:nvPr/>
        </p:nvSpPr>
        <p:spPr>
          <a:xfrm flipH="false" flipV="false" rot="0">
            <a:off x="12909289" y="9140395"/>
            <a:ext cx="1077808" cy="1146605"/>
          </a:xfrm>
          <a:custGeom>
            <a:avLst/>
            <a:gdLst/>
            <a:ahLst/>
            <a:cxnLst/>
            <a:rect r="r" b="b" t="t" l="l"/>
            <a:pathLst>
              <a:path h="1146605" w="1077808">
                <a:moveTo>
                  <a:pt x="0" y="0"/>
                </a:moveTo>
                <a:lnTo>
                  <a:pt x="1077808" y="0"/>
                </a:lnTo>
                <a:lnTo>
                  <a:pt x="1077808" y="1146605"/>
                </a:lnTo>
                <a:lnTo>
                  <a:pt x="0" y="1146605"/>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9" id="9"/>
          <p:cNvSpPr/>
          <p:nvPr/>
        </p:nvSpPr>
        <p:spPr>
          <a:xfrm flipH="false" flipV="false" rot="-945872">
            <a:off x="282171" y="1049269"/>
            <a:ext cx="6185946" cy="5151206"/>
          </a:xfrm>
          <a:custGeom>
            <a:avLst/>
            <a:gdLst/>
            <a:ahLst/>
            <a:cxnLst/>
            <a:rect r="r" b="b" t="t" l="l"/>
            <a:pathLst>
              <a:path h="5151206" w="6185946">
                <a:moveTo>
                  <a:pt x="0" y="0"/>
                </a:moveTo>
                <a:lnTo>
                  <a:pt x="6185947" y="0"/>
                </a:lnTo>
                <a:lnTo>
                  <a:pt x="6185947" y="5151206"/>
                </a:lnTo>
                <a:lnTo>
                  <a:pt x="0" y="5151206"/>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0" id="10"/>
          <p:cNvSpPr/>
          <p:nvPr/>
        </p:nvSpPr>
        <p:spPr>
          <a:xfrm flipH="false" flipV="false" rot="0">
            <a:off x="609198" y="6043397"/>
            <a:ext cx="1789938" cy="4114800"/>
          </a:xfrm>
          <a:custGeom>
            <a:avLst/>
            <a:gdLst/>
            <a:ahLst/>
            <a:cxnLst/>
            <a:rect r="r" b="b" t="t" l="l"/>
            <a:pathLst>
              <a:path h="4114800" w="1789938">
                <a:moveTo>
                  <a:pt x="0" y="0"/>
                </a:moveTo>
                <a:lnTo>
                  <a:pt x="1789938" y="0"/>
                </a:lnTo>
                <a:lnTo>
                  <a:pt x="1789938" y="4114800"/>
                </a:lnTo>
                <a:lnTo>
                  <a:pt x="0" y="4114800"/>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TextBox 11" id="11"/>
          <p:cNvSpPr txBox="true"/>
          <p:nvPr/>
        </p:nvSpPr>
        <p:spPr>
          <a:xfrm rot="0">
            <a:off x="5992463" y="2794735"/>
            <a:ext cx="5718383" cy="875030"/>
          </a:xfrm>
          <a:prstGeom prst="rect">
            <a:avLst/>
          </a:prstGeom>
        </p:spPr>
        <p:txBody>
          <a:bodyPr anchor="t" rtlCol="false" tIns="0" lIns="0" bIns="0" rIns="0">
            <a:spAutoFit/>
          </a:bodyPr>
          <a:lstStyle/>
          <a:p>
            <a:pPr algn="l" marL="474979" indent="-237490" lvl="1">
              <a:lnSpc>
                <a:spcPts val="3519"/>
              </a:lnSpc>
              <a:buFont typeface="Arial"/>
              <a:buChar char="•"/>
            </a:pPr>
            <a:r>
              <a:rPr lang="en-US" b="true" sz="2199" spc="43">
                <a:solidFill>
                  <a:srgbClr val="4F3A3F"/>
                </a:solidFill>
                <a:latin typeface="Now Bold"/>
                <a:ea typeface="Now Bold"/>
                <a:cs typeface="Now Bold"/>
                <a:sym typeface="Now Bold"/>
              </a:rPr>
              <a:t>All students should be on their best behavior the entire week.</a:t>
            </a:r>
          </a:p>
        </p:txBody>
      </p:sp>
      <p:sp>
        <p:nvSpPr>
          <p:cNvPr name="TextBox 12" id="12"/>
          <p:cNvSpPr txBox="true"/>
          <p:nvPr/>
        </p:nvSpPr>
        <p:spPr>
          <a:xfrm rot="0">
            <a:off x="5600646" y="501980"/>
            <a:ext cx="6502018" cy="2048838"/>
          </a:xfrm>
          <a:prstGeom prst="rect">
            <a:avLst/>
          </a:prstGeom>
        </p:spPr>
        <p:txBody>
          <a:bodyPr anchor="t" rtlCol="false" tIns="0" lIns="0" bIns="0" rIns="0">
            <a:spAutoFit/>
          </a:bodyPr>
          <a:lstStyle/>
          <a:p>
            <a:pPr algn="ctr">
              <a:lnSpc>
                <a:spcPts val="7928"/>
              </a:lnSpc>
            </a:pPr>
            <a:r>
              <a:rPr lang="en-US" sz="7550">
                <a:solidFill>
                  <a:srgbClr val="ED8B00"/>
                </a:solidFill>
                <a:latin typeface="Lilita One"/>
                <a:ea typeface="Lilita One"/>
                <a:cs typeface="Lilita One"/>
                <a:sym typeface="Lilita One"/>
              </a:rPr>
              <a:t>BEHAVIOR EXPECTATIONS</a:t>
            </a:r>
          </a:p>
        </p:txBody>
      </p:sp>
      <p:sp>
        <p:nvSpPr>
          <p:cNvPr name="TextBox 13" id="13"/>
          <p:cNvSpPr txBox="true"/>
          <p:nvPr/>
        </p:nvSpPr>
        <p:spPr>
          <a:xfrm rot="0">
            <a:off x="5992463" y="3917415"/>
            <a:ext cx="6763947" cy="875030"/>
          </a:xfrm>
          <a:prstGeom prst="rect">
            <a:avLst/>
          </a:prstGeom>
        </p:spPr>
        <p:txBody>
          <a:bodyPr anchor="t" rtlCol="false" tIns="0" lIns="0" bIns="0" rIns="0">
            <a:spAutoFit/>
          </a:bodyPr>
          <a:lstStyle/>
          <a:p>
            <a:pPr algn="l" marL="474979" indent="-237490" lvl="1">
              <a:lnSpc>
                <a:spcPts val="3519"/>
              </a:lnSpc>
              <a:buFont typeface="Arial"/>
              <a:buChar char="•"/>
            </a:pPr>
            <a:r>
              <a:rPr lang="en-US" b="true" sz="2199" spc="43">
                <a:solidFill>
                  <a:srgbClr val="4F3A3F"/>
                </a:solidFill>
                <a:latin typeface="Now Bold"/>
                <a:ea typeface="Now Bold"/>
                <a:cs typeface="Now Bold"/>
                <a:sym typeface="Now Bold"/>
              </a:rPr>
              <a:t>Students should be respectful of camp staff, agents, volunteers, and each other.</a:t>
            </a:r>
          </a:p>
        </p:txBody>
      </p:sp>
      <p:sp>
        <p:nvSpPr>
          <p:cNvPr name="TextBox 14" id="14"/>
          <p:cNvSpPr txBox="true"/>
          <p:nvPr/>
        </p:nvSpPr>
        <p:spPr>
          <a:xfrm rot="0">
            <a:off x="5992463" y="5040095"/>
            <a:ext cx="6763947" cy="875030"/>
          </a:xfrm>
          <a:prstGeom prst="rect">
            <a:avLst/>
          </a:prstGeom>
        </p:spPr>
        <p:txBody>
          <a:bodyPr anchor="t" rtlCol="false" tIns="0" lIns="0" bIns="0" rIns="0">
            <a:spAutoFit/>
          </a:bodyPr>
          <a:lstStyle/>
          <a:p>
            <a:pPr algn="l" marL="474979" indent="-237490" lvl="1">
              <a:lnSpc>
                <a:spcPts val="3519"/>
              </a:lnSpc>
              <a:buFont typeface="Arial"/>
              <a:buChar char="•"/>
            </a:pPr>
            <a:r>
              <a:rPr lang="en-US" b="true" sz="2199" spc="43">
                <a:solidFill>
                  <a:srgbClr val="4F3A3F"/>
                </a:solidFill>
                <a:latin typeface="Now Bold"/>
                <a:ea typeface="Now Bold"/>
                <a:cs typeface="Now Bold"/>
                <a:sym typeface="Now Bold"/>
              </a:rPr>
              <a:t>Students are expected to keep their bunk area neat and tidy the entire week.</a:t>
            </a:r>
          </a:p>
        </p:txBody>
      </p:sp>
      <p:sp>
        <p:nvSpPr>
          <p:cNvPr name="TextBox 15" id="15"/>
          <p:cNvSpPr txBox="true"/>
          <p:nvPr/>
        </p:nvSpPr>
        <p:spPr>
          <a:xfrm rot="0">
            <a:off x="5992463" y="6163764"/>
            <a:ext cx="6763947" cy="875030"/>
          </a:xfrm>
          <a:prstGeom prst="rect">
            <a:avLst/>
          </a:prstGeom>
        </p:spPr>
        <p:txBody>
          <a:bodyPr anchor="t" rtlCol="false" tIns="0" lIns="0" bIns="0" rIns="0">
            <a:spAutoFit/>
          </a:bodyPr>
          <a:lstStyle/>
          <a:p>
            <a:pPr algn="l" marL="474979" indent="-237490" lvl="1">
              <a:lnSpc>
                <a:spcPts val="3519"/>
              </a:lnSpc>
              <a:buFont typeface="Arial"/>
              <a:buChar char="•"/>
            </a:pPr>
            <a:r>
              <a:rPr lang="en-US" b="true" sz="2199" spc="43">
                <a:solidFill>
                  <a:srgbClr val="4F3A3F"/>
                </a:solidFill>
                <a:latin typeface="Now Bold"/>
                <a:ea typeface="Now Bold"/>
                <a:cs typeface="Now Bold"/>
                <a:sym typeface="Now Bold"/>
              </a:rPr>
              <a:t>Students are responsible for keeping up with their own items, including money.</a:t>
            </a:r>
          </a:p>
        </p:txBody>
      </p:sp>
      <p:sp>
        <p:nvSpPr>
          <p:cNvPr name="TextBox 16" id="16"/>
          <p:cNvSpPr txBox="true"/>
          <p:nvPr/>
        </p:nvSpPr>
        <p:spPr>
          <a:xfrm rot="0">
            <a:off x="5992463" y="7286444"/>
            <a:ext cx="6763947" cy="1320800"/>
          </a:xfrm>
          <a:prstGeom prst="rect">
            <a:avLst/>
          </a:prstGeom>
        </p:spPr>
        <p:txBody>
          <a:bodyPr anchor="t" rtlCol="false" tIns="0" lIns="0" bIns="0" rIns="0">
            <a:spAutoFit/>
          </a:bodyPr>
          <a:lstStyle/>
          <a:p>
            <a:pPr algn="l" marL="474979" indent="-237490" lvl="1">
              <a:lnSpc>
                <a:spcPts val="3519"/>
              </a:lnSpc>
              <a:buFont typeface="Arial"/>
              <a:buChar char="•"/>
            </a:pPr>
            <a:r>
              <a:rPr lang="en-US" b="true" sz="2199" spc="43">
                <a:solidFill>
                  <a:srgbClr val="4F3A3F"/>
                </a:solidFill>
                <a:latin typeface="Now Bold"/>
                <a:ea typeface="Now Bold"/>
                <a:cs typeface="Now Bold"/>
                <a:sym typeface="Now Bold"/>
              </a:rPr>
              <a:t>Students are responsible for reporting to centers, meals, and meetings in a timely manner.</a:t>
            </a:r>
          </a:p>
        </p:txBody>
      </p:sp>
      <p:sp>
        <p:nvSpPr>
          <p:cNvPr name="TextBox 17" id="17"/>
          <p:cNvSpPr txBox="true"/>
          <p:nvPr/>
        </p:nvSpPr>
        <p:spPr>
          <a:xfrm rot="0">
            <a:off x="5762026" y="8845370"/>
            <a:ext cx="6763947" cy="1053466"/>
          </a:xfrm>
          <a:prstGeom prst="rect">
            <a:avLst/>
          </a:prstGeom>
        </p:spPr>
        <p:txBody>
          <a:bodyPr anchor="t" rtlCol="false" tIns="0" lIns="0" bIns="0" rIns="0">
            <a:spAutoFit/>
          </a:bodyPr>
          <a:lstStyle/>
          <a:p>
            <a:pPr algn="ctr">
              <a:lnSpc>
                <a:spcPts val="4319"/>
              </a:lnSpc>
            </a:pPr>
            <a:r>
              <a:rPr lang="en-US" b="true" sz="2699" spc="53" u="sng">
                <a:solidFill>
                  <a:srgbClr val="4F3A3F"/>
                </a:solidFill>
                <a:latin typeface="Now Bold"/>
                <a:ea typeface="Now Bold"/>
                <a:cs typeface="Now Bold"/>
                <a:sym typeface="Now Bold"/>
              </a:rPr>
              <a:t>If a student does not make us aware of an issue, we can not address it.</a:t>
            </a:r>
          </a:p>
        </p:txBody>
      </p:sp>
      <p:sp>
        <p:nvSpPr>
          <p:cNvPr name="TextBox 18" id="18"/>
          <p:cNvSpPr txBox="true"/>
          <p:nvPr/>
        </p:nvSpPr>
        <p:spPr>
          <a:xfrm rot="0">
            <a:off x="1615749" y="2135210"/>
            <a:ext cx="3984897" cy="2194080"/>
          </a:xfrm>
          <a:prstGeom prst="rect">
            <a:avLst/>
          </a:prstGeom>
        </p:spPr>
        <p:txBody>
          <a:bodyPr anchor="t" rtlCol="false" tIns="0" lIns="0" bIns="0" rIns="0">
            <a:spAutoFit/>
          </a:bodyPr>
          <a:lstStyle/>
          <a:p>
            <a:pPr algn="ctr">
              <a:lnSpc>
                <a:spcPts val="3511"/>
              </a:lnSpc>
            </a:pPr>
            <a:r>
              <a:rPr lang="en-US" b="true" sz="2194" spc="43">
                <a:solidFill>
                  <a:srgbClr val="4F3A3F"/>
                </a:solidFill>
                <a:latin typeface="Now Bold"/>
                <a:ea typeface="Now Bold"/>
                <a:cs typeface="Now Bold"/>
                <a:sym typeface="Now Bold"/>
              </a:rPr>
              <a:t>If your camper has an issue or ailment that could impact theirs or others enjoyment of camp,</a:t>
            </a:r>
          </a:p>
          <a:p>
            <a:pPr algn="ctr">
              <a:lnSpc>
                <a:spcPts val="3511"/>
              </a:lnSpc>
            </a:pPr>
            <a:r>
              <a:rPr lang="en-US" b="true" sz="2194" spc="43">
                <a:solidFill>
                  <a:srgbClr val="4F3A3F"/>
                </a:solidFill>
                <a:latin typeface="Now Bold"/>
                <a:ea typeface="Now Bold"/>
                <a:cs typeface="Now Bold"/>
                <a:sym typeface="Now Bold"/>
              </a:rPr>
              <a:t>please let us know!</a:t>
            </a:r>
          </a:p>
        </p:txBody>
      </p:sp>
      <p:sp>
        <p:nvSpPr>
          <p:cNvPr name="Freeform 19" id="19"/>
          <p:cNvSpPr/>
          <p:nvPr/>
        </p:nvSpPr>
        <p:spPr>
          <a:xfrm flipH="true" flipV="false" rot="1483844">
            <a:off x="12781596" y="3999274"/>
            <a:ext cx="4438545" cy="3696098"/>
          </a:xfrm>
          <a:custGeom>
            <a:avLst/>
            <a:gdLst/>
            <a:ahLst/>
            <a:cxnLst/>
            <a:rect r="r" b="b" t="t" l="l"/>
            <a:pathLst>
              <a:path h="3696098" w="4438545">
                <a:moveTo>
                  <a:pt x="4438545" y="0"/>
                </a:moveTo>
                <a:lnTo>
                  <a:pt x="0" y="0"/>
                </a:lnTo>
                <a:lnTo>
                  <a:pt x="0" y="3696097"/>
                </a:lnTo>
                <a:lnTo>
                  <a:pt x="4438545" y="3696097"/>
                </a:lnTo>
                <a:lnTo>
                  <a:pt x="4438545"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20" id="20"/>
          <p:cNvSpPr txBox="true"/>
          <p:nvPr/>
        </p:nvSpPr>
        <p:spPr>
          <a:xfrm rot="0">
            <a:off x="13173342" y="5048250"/>
            <a:ext cx="3984897" cy="1309957"/>
          </a:xfrm>
          <a:prstGeom prst="rect">
            <a:avLst/>
          </a:prstGeom>
        </p:spPr>
        <p:txBody>
          <a:bodyPr anchor="t" rtlCol="false" tIns="0" lIns="0" bIns="0" rIns="0">
            <a:spAutoFit/>
          </a:bodyPr>
          <a:lstStyle/>
          <a:p>
            <a:pPr algn="ctr">
              <a:lnSpc>
                <a:spcPts val="3511"/>
              </a:lnSpc>
            </a:pPr>
            <a:r>
              <a:rPr lang="en-US" b="true" sz="2194" spc="43">
                <a:solidFill>
                  <a:srgbClr val="4F3A3F"/>
                </a:solidFill>
                <a:latin typeface="Now Bold"/>
                <a:ea typeface="Now Bold"/>
                <a:cs typeface="Now Bold"/>
                <a:sym typeface="Now Bold"/>
              </a:rPr>
              <a:t>REMEMBER....</a:t>
            </a:r>
          </a:p>
          <a:p>
            <a:pPr algn="ctr">
              <a:lnSpc>
                <a:spcPts val="3511"/>
              </a:lnSpc>
            </a:pPr>
            <a:r>
              <a:rPr lang="en-US" b="true" sz="2194" spc="43">
                <a:solidFill>
                  <a:srgbClr val="4F3A3F"/>
                </a:solidFill>
                <a:latin typeface="Now Bold"/>
                <a:ea typeface="Now Bold"/>
                <a:cs typeface="Now Bold"/>
                <a:sym typeface="Now Bold"/>
              </a:rPr>
              <a:t>Camp is a privilege</a:t>
            </a:r>
          </a:p>
          <a:p>
            <a:pPr algn="ctr">
              <a:lnSpc>
                <a:spcPts val="3511"/>
              </a:lnSpc>
            </a:pPr>
            <a:r>
              <a:rPr lang="en-US" b="true" sz="2194" spc="43">
                <a:solidFill>
                  <a:srgbClr val="4F3A3F"/>
                </a:solidFill>
                <a:latin typeface="Now Bold"/>
                <a:ea typeface="Now Bold"/>
                <a:cs typeface="Now Bold"/>
                <a:sym typeface="Now Bold"/>
              </a:rPr>
              <a:t>not a right!</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A8E1D0"/>
        </a:solidFill>
      </p:bgPr>
    </p:bg>
    <p:spTree>
      <p:nvGrpSpPr>
        <p:cNvPr id="1" name=""/>
        <p:cNvGrpSpPr/>
        <p:nvPr/>
      </p:nvGrpSpPr>
      <p:grpSpPr>
        <a:xfrm>
          <a:off x="0" y="0"/>
          <a:ext cx="0" cy="0"/>
          <a:chOff x="0" y="0"/>
          <a:chExt cx="0" cy="0"/>
        </a:xfrm>
      </p:grpSpPr>
      <p:sp>
        <p:nvSpPr>
          <p:cNvPr name="Freeform 2" id="2"/>
          <p:cNvSpPr/>
          <p:nvPr/>
        </p:nvSpPr>
        <p:spPr>
          <a:xfrm flipH="false" flipV="false" rot="0">
            <a:off x="4085061" y="170543"/>
            <a:ext cx="9793072" cy="9929604"/>
          </a:xfrm>
          <a:custGeom>
            <a:avLst/>
            <a:gdLst/>
            <a:ahLst/>
            <a:cxnLst/>
            <a:rect r="r" b="b" t="t" l="l"/>
            <a:pathLst>
              <a:path h="9929604" w="9793072">
                <a:moveTo>
                  <a:pt x="0" y="0"/>
                </a:moveTo>
                <a:lnTo>
                  <a:pt x="9793072" y="0"/>
                </a:lnTo>
                <a:lnTo>
                  <a:pt x="9793072" y="9929604"/>
                </a:lnTo>
                <a:lnTo>
                  <a:pt x="0" y="992960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6372707" y="-509475"/>
            <a:ext cx="11030798" cy="10609622"/>
          </a:xfrm>
          <a:custGeom>
            <a:avLst/>
            <a:gdLst/>
            <a:ahLst/>
            <a:cxnLst/>
            <a:rect r="r" b="b" t="t" l="l"/>
            <a:pathLst>
              <a:path h="10609622" w="11030798">
                <a:moveTo>
                  <a:pt x="0" y="0"/>
                </a:moveTo>
                <a:lnTo>
                  <a:pt x="11030799" y="0"/>
                </a:lnTo>
                <a:lnTo>
                  <a:pt x="11030799" y="10609622"/>
                </a:lnTo>
                <a:lnTo>
                  <a:pt x="0" y="1060962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2341210" y="6648904"/>
            <a:ext cx="4278147" cy="4114800"/>
          </a:xfrm>
          <a:custGeom>
            <a:avLst/>
            <a:gdLst/>
            <a:ahLst/>
            <a:cxnLst/>
            <a:rect r="r" b="b" t="t" l="l"/>
            <a:pathLst>
              <a:path h="4114800" w="4278147">
                <a:moveTo>
                  <a:pt x="0" y="0"/>
                </a:moveTo>
                <a:lnTo>
                  <a:pt x="4278147" y="0"/>
                </a:lnTo>
                <a:lnTo>
                  <a:pt x="4278147"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14474175" y="2243605"/>
            <a:ext cx="4058222" cy="4114800"/>
          </a:xfrm>
          <a:custGeom>
            <a:avLst/>
            <a:gdLst/>
            <a:ahLst/>
            <a:cxnLst/>
            <a:rect r="r" b="b" t="t" l="l"/>
            <a:pathLst>
              <a:path h="4114800" w="4058222">
                <a:moveTo>
                  <a:pt x="0" y="0"/>
                </a:moveTo>
                <a:lnTo>
                  <a:pt x="4058221" y="0"/>
                </a:lnTo>
                <a:lnTo>
                  <a:pt x="4058221"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15600594" y="3738803"/>
            <a:ext cx="7102700" cy="6831506"/>
          </a:xfrm>
          <a:custGeom>
            <a:avLst/>
            <a:gdLst/>
            <a:ahLst/>
            <a:cxnLst/>
            <a:rect r="r" b="b" t="t" l="l"/>
            <a:pathLst>
              <a:path h="6831506" w="7102700">
                <a:moveTo>
                  <a:pt x="0" y="0"/>
                </a:moveTo>
                <a:lnTo>
                  <a:pt x="7102700" y="0"/>
                </a:lnTo>
                <a:lnTo>
                  <a:pt x="7102700" y="6831506"/>
                </a:lnTo>
                <a:lnTo>
                  <a:pt x="0" y="683150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0">
            <a:off x="15781736" y="-198314"/>
            <a:ext cx="2955127" cy="2942814"/>
          </a:xfrm>
          <a:custGeom>
            <a:avLst/>
            <a:gdLst/>
            <a:ahLst/>
            <a:cxnLst/>
            <a:rect r="r" b="b" t="t" l="l"/>
            <a:pathLst>
              <a:path h="2942814" w="2955127">
                <a:moveTo>
                  <a:pt x="0" y="0"/>
                </a:moveTo>
                <a:lnTo>
                  <a:pt x="2955128" y="0"/>
                </a:lnTo>
                <a:lnTo>
                  <a:pt x="2955128" y="2942815"/>
                </a:lnTo>
                <a:lnTo>
                  <a:pt x="0" y="2942815"/>
                </a:lnTo>
                <a:lnTo>
                  <a:pt x="0" y="0"/>
                </a:lnTo>
                <a:close/>
              </a:path>
            </a:pathLst>
          </a:custGeom>
          <a:blipFill>
            <a:blip r:embed="rId8"/>
            <a:stretch>
              <a:fillRect l="0" t="0" r="0" b="0"/>
            </a:stretch>
          </a:blipFill>
        </p:spPr>
      </p:sp>
      <p:sp>
        <p:nvSpPr>
          <p:cNvPr name="Freeform 8" id="8"/>
          <p:cNvSpPr/>
          <p:nvPr/>
        </p:nvSpPr>
        <p:spPr>
          <a:xfrm flipH="false" flipV="false" rot="0">
            <a:off x="16503286" y="8706304"/>
            <a:ext cx="1485854" cy="1580696"/>
          </a:xfrm>
          <a:custGeom>
            <a:avLst/>
            <a:gdLst/>
            <a:ahLst/>
            <a:cxnLst/>
            <a:rect r="r" b="b" t="t" l="l"/>
            <a:pathLst>
              <a:path h="1580696" w="1485854">
                <a:moveTo>
                  <a:pt x="0" y="0"/>
                </a:moveTo>
                <a:lnTo>
                  <a:pt x="1485854" y="0"/>
                </a:lnTo>
                <a:lnTo>
                  <a:pt x="1485854" y="1580696"/>
                </a:lnTo>
                <a:lnTo>
                  <a:pt x="0" y="1580696"/>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9" id="9"/>
          <p:cNvSpPr/>
          <p:nvPr/>
        </p:nvSpPr>
        <p:spPr>
          <a:xfrm flipH="false" flipV="false" rot="0">
            <a:off x="2130639" y="170543"/>
            <a:ext cx="2167562" cy="2994904"/>
          </a:xfrm>
          <a:custGeom>
            <a:avLst/>
            <a:gdLst/>
            <a:ahLst/>
            <a:cxnLst/>
            <a:rect r="r" b="b" t="t" l="l"/>
            <a:pathLst>
              <a:path h="2994904" w="2167562">
                <a:moveTo>
                  <a:pt x="0" y="0"/>
                </a:moveTo>
                <a:lnTo>
                  <a:pt x="2167562" y="0"/>
                </a:lnTo>
                <a:lnTo>
                  <a:pt x="2167562" y="2994905"/>
                </a:lnTo>
                <a:lnTo>
                  <a:pt x="0" y="2994905"/>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0" id="10"/>
          <p:cNvSpPr/>
          <p:nvPr/>
        </p:nvSpPr>
        <p:spPr>
          <a:xfrm flipH="false" flipV="false" rot="0">
            <a:off x="-298860" y="-2941416"/>
            <a:ext cx="18288000" cy="4455622"/>
          </a:xfrm>
          <a:custGeom>
            <a:avLst/>
            <a:gdLst/>
            <a:ahLst/>
            <a:cxnLst/>
            <a:rect r="r" b="b" t="t" l="l"/>
            <a:pathLst>
              <a:path h="4455622" w="18288000">
                <a:moveTo>
                  <a:pt x="0" y="0"/>
                </a:moveTo>
                <a:lnTo>
                  <a:pt x="18288000" y="0"/>
                </a:lnTo>
                <a:lnTo>
                  <a:pt x="18288000" y="4455622"/>
                </a:lnTo>
                <a:lnTo>
                  <a:pt x="0" y="4455622"/>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1" id="11"/>
          <p:cNvSpPr/>
          <p:nvPr/>
        </p:nvSpPr>
        <p:spPr>
          <a:xfrm flipH="false" flipV="false" rot="0">
            <a:off x="1936937" y="6170932"/>
            <a:ext cx="3507867" cy="4114800"/>
          </a:xfrm>
          <a:custGeom>
            <a:avLst/>
            <a:gdLst/>
            <a:ahLst/>
            <a:cxnLst/>
            <a:rect r="r" b="b" t="t" l="l"/>
            <a:pathLst>
              <a:path h="4114800" w="3507867">
                <a:moveTo>
                  <a:pt x="0" y="0"/>
                </a:moveTo>
                <a:lnTo>
                  <a:pt x="3507867" y="0"/>
                </a:lnTo>
                <a:lnTo>
                  <a:pt x="3507867" y="4114800"/>
                </a:lnTo>
                <a:lnTo>
                  <a:pt x="0" y="4114800"/>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12" id="12"/>
          <p:cNvSpPr/>
          <p:nvPr/>
        </p:nvSpPr>
        <p:spPr>
          <a:xfrm flipH="false" flipV="false" rot="0">
            <a:off x="574815" y="7872488"/>
            <a:ext cx="2129490" cy="2311522"/>
          </a:xfrm>
          <a:custGeom>
            <a:avLst/>
            <a:gdLst/>
            <a:ahLst/>
            <a:cxnLst/>
            <a:rect r="r" b="b" t="t" l="l"/>
            <a:pathLst>
              <a:path h="2311522" w="2129490">
                <a:moveTo>
                  <a:pt x="0" y="0"/>
                </a:moveTo>
                <a:lnTo>
                  <a:pt x="2129489" y="0"/>
                </a:lnTo>
                <a:lnTo>
                  <a:pt x="2129489" y="2311522"/>
                </a:lnTo>
                <a:lnTo>
                  <a:pt x="0" y="2311522"/>
                </a:lnTo>
                <a:lnTo>
                  <a:pt x="0" y="0"/>
                </a:lnTo>
                <a:close/>
              </a:path>
            </a:pathLst>
          </a:custGeom>
          <a:blipFill>
            <a:blip r:embed="rId17"/>
            <a:stretch>
              <a:fillRect l="0" t="0" r="0" b="0"/>
            </a:stretch>
          </a:blipFill>
        </p:spPr>
      </p:sp>
      <p:sp>
        <p:nvSpPr>
          <p:cNvPr name="Freeform 13" id="13"/>
          <p:cNvSpPr/>
          <p:nvPr/>
        </p:nvSpPr>
        <p:spPr>
          <a:xfrm flipH="false" flipV="false" rot="0">
            <a:off x="11874461" y="8228332"/>
            <a:ext cx="4628825" cy="1955678"/>
          </a:xfrm>
          <a:custGeom>
            <a:avLst/>
            <a:gdLst/>
            <a:ahLst/>
            <a:cxnLst/>
            <a:rect r="r" b="b" t="t" l="l"/>
            <a:pathLst>
              <a:path h="1955678" w="4628825">
                <a:moveTo>
                  <a:pt x="0" y="0"/>
                </a:moveTo>
                <a:lnTo>
                  <a:pt x="4628825" y="0"/>
                </a:lnTo>
                <a:lnTo>
                  <a:pt x="4628825" y="1955678"/>
                </a:lnTo>
                <a:lnTo>
                  <a:pt x="0" y="1955678"/>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14" id="14"/>
          <p:cNvSpPr/>
          <p:nvPr/>
        </p:nvSpPr>
        <p:spPr>
          <a:xfrm flipH="false" flipV="false" rot="0">
            <a:off x="13049722" y="7677604"/>
            <a:ext cx="2278303" cy="2057400"/>
          </a:xfrm>
          <a:custGeom>
            <a:avLst/>
            <a:gdLst/>
            <a:ahLst/>
            <a:cxnLst/>
            <a:rect r="r" b="b" t="t" l="l"/>
            <a:pathLst>
              <a:path h="2057400" w="2278303">
                <a:moveTo>
                  <a:pt x="0" y="0"/>
                </a:moveTo>
                <a:lnTo>
                  <a:pt x="2278303" y="0"/>
                </a:lnTo>
                <a:lnTo>
                  <a:pt x="2278303" y="2057400"/>
                </a:lnTo>
                <a:lnTo>
                  <a:pt x="0" y="2057400"/>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TextBox 15" id="15"/>
          <p:cNvSpPr txBox="true"/>
          <p:nvPr/>
        </p:nvSpPr>
        <p:spPr>
          <a:xfrm rot="0">
            <a:off x="5594130" y="202267"/>
            <a:ext cx="6502018" cy="2048838"/>
          </a:xfrm>
          <a:prstGeom prst="rect">
            <a:avLst/>
          </a:prstGeom>
        </p:spPr>
        <p:txBody>
          <a:bodyPr anchor="t" rtlCol="false" tIns="0" lIns="0" bIns="0" rIns="0">
            <a:spAutoFit/>
          </a:bodyPr>
          <a:lstStyle/>
          <a:p>
            <a:pPr algn="ctr">
              <a:lnSpc>
                <a:spcPts val="7928"/>
              </a:lnSpc>
            </a:pPr>
            <a:r>
              <a:rPr lang="en-US" sz="7550">
                <a:solidFill>
                  <a:srgbClr val="ED8B00"/>
                </a:solidFill>
                <a:latin typeface="Lilita One"/>
                <a:ea typeface="Lilita One"/>
                <a:cs typeface="Lilita One"/>
                <a:sym typeface="Lilita One"/>
              </a:rPr>
              <a:t>FREE ACTIVITIES</a:t>
            </a:r>
          </a:p>
        </p:txBody>
      </p:sp>
      <p:sp>
        <p:nvSpPr>
          <p:cNvPr name="TextBox 16" id="16"/>
          <p:cNvSpPr txBox="true"/>
          <p:nvPr/>
        </p:nvSpPr>
        <p:spPr>
          <a:xfrm rot="0">
            <a:off x="4955037" y="2015005"/>
            <a:ext cx="7780205" cy="7477126"/>
          </a:xfrm>
          <a:prstGeom prst="rect">
            <a:avLst/>
          </a:prstGeom>
        </p:spPr>
        <p:txBody>
          <a:bodyPr anchor="t" rtlCol="false" tIns="0" lIns="0" bIns="0" rIns="0">
            <a:spAutoFit/>
          </a:bodyPr>
          <a:lstStyle/>
          <a:p>
            <a:pPr algn="l" marL="647695" indent="-323848" lvl="1">
              <a:lnSpc>
                <a:spcPts val="4799"/>
              </a:lnSpc>
              <a:buFont typeface="Arial"/>
              <a:buChar char="•"/>
            </a:pPr>
            <a:r>
              <a:rPr lang="en-US" b="true" sz="2999" spc="59">
                <a:solidFill>
                  <a:srgbClr val="4F3A3F"/>
                </a:solidFill>
                <a:latin typeface="Now Bold"/>
                <a:ea typeface="Now Bold"/>
                <a:cs typeface="Now Bold"/>
                <a:sym typeface="Now Bold"/>
              </a:rPr>
              <a:t>Swimming</a:t>
            </a:r>
          </a:p>
          <a:p>
            <a:pPr algn="ctr" marL="863601" indent="-287867" lvl="2">
              <a:lnSpc>
                <a:spcPts val="3200"/>
              </a:lnSpc>
              <a:buFont typeface="Arial"/>
              <a:buChar char="⚬"/>
            </a:pPr>
            <a:r>
              <a:rPr lang="en-US" b="true" sz="2000" spc="40">
                <a:solidFill>
                  <a:srgbClr val="4F3A3F"/>
                </a:solidFill>
                <a:latin typeface="Now Bold"/>
                <a:ea typeface="Now Bold"/>
                <a:cs typeface="Now Bold"/>
                <a:sym typeface="Now Bold"/>
              </a:rPr>
              <a:t>Students will have to take a deep water swimming test in order to use diving board</a:t>
            </a:r>
          </a:p>
          <a:p>
            <a:pPr algn="l" marL="647695" indent="-323848" lvl="1">
              <a:lnSpc>
                <a:spcPts val="4799"/>
              </a:lnSpc>
              <a:buFont typeface="Arial"/>
              <a:buChar char="•"/>
            </a:pPr>
            <a:r>
              <a:rPr lang="en-US" b="true" sz="2999" spc="59">
                <a:solidFill>
                  <a:srgbClr val="4F3A3F"/>
                </a:solidFill>
                <a:latin typeface="Now Bold"/>
                <a:ea typeface="Now Bold"/>
                <a:cs typeface="Now Bold"/>
                <a:sym typeface="Now Bold"/>
              </a:rPr>
              <a:t>Fishing</a:t>
            </a:r>
          </a:p>
          <a:p>
            <a:pPr algn="l" marL="647695" indent="-323848" lvl="1">
              <a:lnSpc>
                <a:spcPts val="4799"/>
              </a:lnSpc>
              <a:buFont typeface="Arial"/>
              <a:buChar char="•"/>
            </a:pPr>
            <a:r>
              <a:rPr lang="en-US" b="true" sz="2999" spc="59">
                <a:solidFill>
                  <a:srgbClr val="4F3A3F"/>
                </a:solidFill>
                <a:latin typeface="Now Bold"/>
                <a:ea typeface="Now Bold"/>
                <a:cs typeface="Now Bold"/>
                <a:sym typeface="Now Bold"/>
              </a:rPr>
              <a:t>Zip Line</a:t>
            </a:r>
          </a:p>
          <a:p>
            <a:pPr algn="l" marL="647695" indent="-323848" lvl="1">
              <a:lnSpc>
                <a:spcPts val="4799"/>
              </a:lnSpc>
              <a:buFont typeface="Arial"/>
              <a:buChar char="•"/>
            </a:pPr>
            <a:r>
              <a:rPr lang="en-US" b="true" sz="2999" spc="59">
                <a:solidFill>
                  <a:srgbClr val="4F3A3F"/>
                </a:solidFill>
                <a:latin typeface="Now Bold"/>
                <a:ea typeface="Now Bold"/>
                <a:cs typeface="Now Bold"/>
                <a:sym typeface="Now Bold"/>
              </a:rPr>
              <a:t>Ropes Course</a:t>
            </a:r>
          </a:p>
          <a:p>
            <a:pPr algn="l" marL="647695" indent="-323848" lvl="1">
              <a:lnSpc>
                <a:spcPts val="4799"/>
              </a:lnSpc>
              <a:buFont typeface="Arial"/>
              <a:buChar char="•"/>
            </a:pPr>
            <a:r>
              <a:rPr lang="en-US" b="true" sz="2999" spc="59">
                <a:solidFill>
                  <a:srgbClr val="4F3A3F"/>
                </a:solidFill>
                <a:latin typeface="Now Bold"/>
                <a:ea typeface="Now Bold"/>
                <a:cs typeface="Now Bold"/>
                <a:sym typeface="Now Bold"/>
              </a:rPr>
              <a:t>Paddle Boarding</a:t>
            </a:r>
          </a:p>
          <a:p>
            <a:pPr algn="l" marL="647695" indent="-323848" lvl="1">
              <a:lnSpc>
                <a:spcPts val="4799"/>
              </a:lnSpc>
              <a:buFont typeface="Arial"/>
              <a:buChar char="•"/>
            </a:pPr>
            <a:r>
              <a:rPr lang="en-US" b="true" sz="2999" spc="59">
                <a:solidFill>
                  <a:srgbClr val="4F3A3F"/>
                </a:solidFill>
                <a:latin typeface="Now Bold"/>
                <a:ea typeface="Now Bold"/>
                <a:cs typeface="Now Bold"/>
                <a:sym typeface="Now Bold"/>
              </a:rPr>
              <a:t>Kayaking</a:t>
            </a:r>
          </a:p>
          <a:p>
            <a:pPr algn="l" marL="647695" indent="-323848" lvl="1">
              <a:lnSpc>
                <a:spcPts val="4799"/>
              </a:lnSpc>
              <a:buFont typeface="Arial"/>
              <a:buChar char="•"/>
            </a:pPr>
            <a:r>
              <a:rPr lang="en-US" b="true" sz="2999" spc="59">
                <a:solidFill>
                  <a:srgbClr val="4F3A3F"/>
                </a:solidFill>
                <a:latin typeface="Now Bold"/>
                <a:ea typeface="Now Bold"/>
                <a:cs typeface="Now Bold"/>
                <a:sym typeface="Now Bold"/>
              </a:rPr>
              <a:t>Rifle and Archery Ranges</a:t>
            </a:r>
          </a:p>
          <a:p>
            <a:pPr algn="l" marL="647695" indent="-323848" lvl="1">
              <a:lnSpc>
                <a:spcPts val="4799"/>
              </a:lnSpc>
              <a:buFont typeface="Arial"/>
              <a:buChar char="•"/>
            </a:pPr>
            <a:r>
              <a:rPr lang="en-US" b="true" sz="2999" spc="59">
                <a:solidFill>
                  <a:srgbClr val="4F3A3F"/>
                </a:solidFill>
                <a:latin typeface="Now Bold"/>
                <a:ea typeface="Now Bold"/>
                <a:cs typeface="Now Bold"/>
                <a:sym typeface="Now Bold"/>
              </a:rPr>
              <a:t>Early Morning Cookout</a:t>
            </a:r>
          </a:p>
          <a:p>
            <a:pPr algn="l" marL="647695" indent="-323848" lvl="1">
              <a:lnSpc>
                <a:spcPts val="4799"/>
              </a:lnSpc>
              <a:buFont typeface="Arial"/>
              <a:buChar char="•"/>
            </a:pPr>
            <a:r>
              <a:rPr lang="en-US" b="true" sz="2999" spc="59">
                <a:solidFill>
                  <a:srgbClr val="4F3A3F"/>
                </a:solidFill>
                <a:latin typeface="Now Bold"/>
                <a:ea typeface="Now Bold"/>
                <a:cs typeface="Now Bold"/>
                <a:sym typeface="Now Bold"/>
              </a:rPr>
              <a:t>Dance &amp; Movie</a:t>
            </a:r>
          </a:p>
          <a:p>
            <a:pPr algn="l" marL="647695" indent="-323848" lvl="1">
              <a:lnSpc>
                <a:spcPts val="4799"/>
              </a:lnSpc>
              <a:buFont typeface="Arial"/>
              <a:buChar char="•"/>
            </a:pPr>
            <a:r>
              <a:rPr lang="en-US" b="true" sz="2999" spc="59">
                <a:solidFill>
                  <a:srgbClr val="4F3A3F"/>
                </a:solidFill>
                <a:latin typeface="Now Bold"/>
                <a:ea typeface="Now Bold"/>
                <a:cs typeface="Now Bold"/>
                <a:sym typeface="Now Bold"/>
              </a:rPr>
              <a:t>Bonfires and S'Mores</a:t>
            </a:r>
          </a:p>
          <a:p>
            <a:pPr algn="l" marL="647695" indent="-323848" lvl="1">
              <a:lnSpc>
                <a:spcPts val="4799"/>
              </a:lnSpc>
              <a:buFont typeface="Arial"/>
              <a:buChar char="•"/>
            </a:pPr>
            <a:r>
              <a:rPr lang="en-US" b="true" sz="2999" spc="59">
                <a:solidFill>
                  <a:srgbClr val="4F3A3F"/>
                </a:solidFill>
                <a:latin typeface="Now Bold"/>
                <a:ea typeface="Now Bold"/>
                <a:cs typeface="Now Bold"/>
                <a:sym typeface="Now Bold"/>
              </a:rPr>
              <a:t>Foam Party</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A8E1D0"/>
        </a:solidFill>
      </p:bgPr>
    </p:bg>
    <p:spTree>
      <p:nvGrpSpPr>
        <p:cNvPr id="1" name=""/>
        <p:cNvGrpSpPr/>
        <p:nvPr/>
      </p:nvGrpSpPr>
      <p:grpSpPr>
        <a:xfrm>
          <a:off x="0" y="0"/>
          <a:ext cx="0" cy="0"/>
          <a:chOff x="0" y="0"/>
          <a:chExt cx="0" cy="0"/>
        </a:xfrm>
      </p:grpSpPr>
      <p:sp>
        <p:nvSpPr>
          <p:cNvPr name="Freeform 2" id="2"/>
          <p:cNvSpPr/>
          <p:nvPr/>
        </p:nvSpPr>
        <p:spPr>
          <a:xfrm flipH="false" flipV="false" rot="0">
            <a:off x="4085061" y="170543"/>
            <a:ext cx="9793072" cy="9929604"/>
          </a:xfrm>
          <a:custGeom>
            <a:avLst/>
            <a:gdLst/>
            <a:ahLst/>
            <a:cxnLst/>
            <a:rect r="r" b="b" t="t" l="l"/>
            <a:pathLst>
              <a:path h="9929604" w="9793072">
                <a:moveTo>
                  <a:pt x="0" y="0"/>
                </a:moveTo>
                <a:lnTo>
                  <a:pt x="9793072" y="0"/>
                </a:lnTo>
                <a:lnTo>
                  <a:pt x="9793072" y="9929604"/>
                </a:lnTo>
                <a:lnTo>
                  <a:pt x="0" y="992960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6372707" y="-509475"/>
            <a:ext cx="11030798" cy="10609622"/>
          </a:xfrm>
          <a:custGeom>
            <a:avLst/>
            <a:gdLst/>
            <a:ahLst/>
            <a:cxnLst/>
            <a:rect r="r" b="b" t="t" l="l"/>
            <a:pathLst>
              <a:path h="10609622" w="11030798">
                <a:moveTo>
                  <a:pt x="0" y="0"/>
                </a:moveTo>
                <a:lnTo>
                  <a:pt x="11030799" y="0"/>
                </a:lnTo>
                <a:lnTo>
                  <a:pt x="11030799" y="10609622"/>
                </a:lnTo>
                <a:lnTo>
                  <a:pt x="0" y="1060962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2341210" y="6648904"/>
            <a:ext cx="4278147" cy="4114800"/>
          </a:xfrm>
          <a:custGeom>
            <a:avLst/>
            <a:gdLst/>
            <a:ahLst/>
            <a:cxnLst/>
            <a:rect r="r" b="b" t="t" l="l"/>
            <a:pathLst>
              <a:path h="4114800" w="4278147">
                <a:moveTo>
                  <a:pt x="0" y="0"/>
                </a:moveTo>
                <a:lnTo>
                  <a:pt x="4278147" y="0"/>
                </a:lnTo>
                <a:lnTo>
                  <a:pt x="4278147"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15781736" y="-198314"/>
            <a:ext cx="2955127" cy="2942814"/>
          </a:xfrm>
          <a:custGeom>
            <a:avLst/>
            <a:gdLst/>
            <a:ahLst/>
            <a:cxnLst/>
            <a:rect r="r" b="b" t="t" l="l"/>
            <a:pathLst>
              <a:path h="2942814" w="2955127">
                <a:moveTo>
                  <a:pt x="0" y="0"/>
                </a:moveTo>
                <a:lnTo>
                  <a:pt x="2955128" y="0"/>
                </a:lnTo>
                <a:lnTo>
                  <a:pt x="2955128" y="2942815"/>
                </a:lnTo>
                <a:lnTo>
                  <a:pt x="0" y="2942815"/>
                </a:lnTo>
                <a:lnTo>
                  <a:pt x="0" y="0"/>
                </a:lnTo>
                <a:close/>
              </a:path>
            </a:pathLst>
          </a:custGeom>
          <a:blipFill>
            <a:blip r:embed="rId6"/>
            <a:stretch>
              <a:fillRect l="0" t="0" r="0" b="0"/>
            </a:stretch>
          </a:blipFill>
        </p:spPr>
      </p:sp>
      <p:sp>
        <p:nvSpPr>
          <p:cNvPr name="TextBox 6" id="6"/>
          <p:cNvSpPr txBox="true"/>
          <p:nvPr/>
        </p:nvSpPr>
        <p:spPr>
          <a:xfrm rot="0">
            <a:off x="5594130" y="202267"/>
            <a:ext cx="6502018" cy="2048838"/>
          </a:xfrm>
          <a:prstGeom prst="rect">
            <a:avLst/>
          </a:prstGeom>
        </p:spPr>
        <p:txBody>
          <a:bodyPr anchor="t" rtlCol="false" tIns="0" lIns="0" bIns="0" rIns="0">
            <a:spAutoFit/>
          </a:bodyPr>
          <a:lstStyle/>
          <a:p>
            <a:pPr algn="ctr">
              <a:lnSpc>
                <a:spcPts val="7928"/>
              </a:lnSpc>
            </a:pPr>
            <a:r>
              <a:rPr lang="en-US" sz="7550">
                <a:solidFill>
                  <a:srgbClr val="ED8B00"/>
                </a:solidFill>
                <a:latin typeface="Lilita One"/>
                <a:ea typeface="Lilita One"/>
                <a:cs typeface="Lilita One"/>
                <a:sym typeface="Lilita One"/>
              </a:rPr>
              <a:t>PAID ACTIVITIES</a:t>
            </a:r>
          </a:p>
        </p:txBody>
      </p:sp>
      <p:sp>
        <p:nvSpPr>
          <p:cNvPr name="TextBox 7" id="7"/>
          <p:cNvSpPr txBox="true"/>
          <p:nvPr/>
        </p:nvSpPr>
        <p:spPr>
          <a:xfrm rot="0">
            <a:off x="5148972" y="1883772"/>
            <a:ext cx="7391717" cy="7956542"/>
          </a:xfrm>
          <a:prstGeom prst="rect">
            <a:avLst/>
          </a:prstGeom>
        </p:spPr>
        <p:txBody>
          <a:bodyPr anchor="t" rtlCol="false" tIns="0" lIns="0" bIns="0" rIns="0">
            <a:spAutoFit/>
          </a:bodyPr>
          <a:lstStyle/>
          <a:p>
            <a:pPr algn="ctr">
              <a:lnSpc>
                <a:spcPts val="3040"/>
              </a:lnSpc>
            </a:pPr>
          </a:p>
          <a:p>
            <a:pPr algn="l" marL="615354" indent="-307677" lvl="1">
              <a:lnSpc>
                <a:spcPts val="4560"/>
              </a:lnSpc>
              <a:buFont typeface="Arial"/>
              <a:buChar char="•"/>
            </a:pPr>
            <a:r>
              <a:rPr lang="en-US" b="true" sz="2850" spc="57" u="sng">
                <a:solidFill>
                  <a:srgbClr val="4F3A3F"/>
                </a:solidFill>
                <a:latin typeface="Now Bold"/>
                <a:ea typeface="Now Bold"/>
                <a:cs typeface="Now Bold"/>
                <a:sym typeface="Now Bold"/>
              </a:rPr>
              <a:t>Tie-Dye &amp; Air Brush</a:t>
            </a:r>
          </a:p>
          <a:p>
            <a:pPr algn="l" marL="902525" indent="-300842" lvl="2">
              <a:lnSpc>
                <a:spcPts val="3344"/>
              </a:lnSpc>
              <a:buFont typeface="Arial"/>
              <a:buChar char="⚬"/>
            </a:pPr>
            <a:r>
              <a:rPr lang="en-US" b="true" sz="2090" spc="41">
                <a:solidFill>
                  <a:srgbClr val="4F3A3F"/>
                </a:solidFill>
                <a:latin typeface="Now Bold"/>
                <a:ea typeface="Now Bold"/>
                <a:cs typeface="Now Bold"/>
                <a:sym typeface="Now Bold"/>
              </a:rPr>
              <a:t>Bring your own shirt - $5.00</a:t>
            </a:r>
          </a:p>
          <a:p>
            <a:pPr algn="l" marL="902525" indent="-300842" lvl="2">
              <a:lnSpc>
                <a:spcPts val="3344"/>
              </a:lnSpc>
              <a:buFont typeface="Arial"/>
              <a:buChar char="⚬"/>
            </a:pPr>
            <a:r>
              <a:rPr lang="en-US" b="true" sz="2090" spc="41">
                <a:solidFill>
                  <a:srgbClr val="4F3A3F"/>
                </a:solidFill>
                <a:latin typeface="Now Bold"/>
                <a:ea typeface="Now Bold"/>
                <a:cs typeface="Now Bold"/>
                <a:sym typeface="Now Bold"/>
              </a:rPr>
              <a:t>Pillow Cases - $5.00</a:t>
            </a:r>
          </a:p>
          <a:p>
            <a:pPr algn="l" marL="902525" indent="-300842" lvl="2">
              <a:lnSpc>
                <a:spcPts val="3344"/>
              </a:lnSpc>
              <a:buFont typeface="Arial"/>
              <a:buChar char="⚬"/>
            </a:pPr>
            <a:r>
              <a:rPr lang="en-US" b="true" sz="2090" spc="41">
                <a:solidFill>
                  <a:srgbClr val="4F3A3F"/>
                </a:solidFill>
                <a:latin typeface="Now Bold"/>
                <a:ea typeface="Now Bold"/>
                <a:cs typeface="Now Bold"/>
                <a:sym typeface="Now Bold"/>
              </a:rPr>
              <a:t>Shirt and Tie-Dye - $10.00</a:t>
            </a:r>
          </a:p>
          <a:p>
            <a:pPr algn="l" marL="615354" indent="-307677" lvl="1">
              <a:lnSpc>
                <a:spcPts val="4560"/>
              </a:lnSpc>
              <a:buFont typeface="Arial"/>
              <a:buChar char="•"/>
            </a:pPr>
            <a:r>
              <a:rPr lang="en-US" b="true" sz="2850" spc="57" u="sng">
                <a:solidFill>
                  <a:srgbClr val="4F3A3F"/>
                </a:solidFill>
                <a:latin typeface="Now Bold"/>
                <a:ea typeface="Now Bold"/>
                <a:cs typeface="Now Bold"/>
                <a:sym typeface="Now Bold"/>
              </a:rPr>
              <a:t>Canteen</a:t>
            </a:r>
          </a:p>
          <a:p>
            <a:pPr algn="l" marL="902525" indent="-300842" lvl="2">
              <a:lnSpc>
                <a:spcPts val="3344"/>
              </a:lnSpc>
              <a:buFont typeface="Arial"/>
              <a:buChar char="⚬"/>
            </a:pPr>
            <a:r>
              <a:rPr lang="en-US" b="true" sz="2090" spc="41">
                <a:solidFill>
                  <a:srgbClr val="4F3A3F"/>
                </a:solidFill>
                <a:latin typeface="Now Bold"/>
                <a:ea typeface="Now Bold"/>
                <a:cs typeface="Now Bold"/>
                <a:sym typeface="Now Bold"/>
              </a:rPr>
              <a:t>All items $2.00 and below</a:t>
            </a:r>
          </a:p>
          <a:p>
            <a:pPr algn="l" marL="1353787" indent="-338447" lvl="3">
              <a:lnSpc>
                <a:spcPts val="3344"/>
              </a:lnSpc>
              <a:buFont typeface="Arial"/>
              <a:buChar char="￭"/>
            </a:pPr>
            <a:r>
              <a:rPr lang="en-US" b="true" sz="2090" spc="41">
                <a:solidFill>
                  <a:srgbClr val="4F3A3F"/>
                </a:solidFill>
                <a:latin typeface="Now Bold"/>
                <a:ea typeface="Now Bold"/>
                <a:cs typeface="Now Bold"/>
                <a:sym typeface="Now Bold"/>
              </a:rPr>
              <a:t>Slim Jims, Candy, Sodas, Ice Cream, Chips, etc.</a:t>
            </a:r>
          </a:p>
          <a:p>
            <a:pPr algn="l" marL="615354" indent="-307677" lvl="1">
              <a:lnSpc>
                <a:spcPts val="4560"/>
              </a:lnSpc>
              <a:buFont typeface="Arial"/>
              <a:buChar char="•"/>
            </a:pPr>
            <a:r>
              <a:rPr lang="en-US" b="true" sz="2850" spc="57" u="sng">
                <a:solidFill>
                  <a:srgbClr val="4F3A3F"/>
                </a:solidFill>
                <a:latin typeface="Now Bold"/>
                <a:ea typeface="Now Bold"/>
                <a:cs typeface="Now Bold"/>
                <a:sym typeface="Now Bold"/>
              </a:rPr>
              <a:t>Wood Shop</a:t>
            </a:r>
          </a:p>
          <a:p>
            <a:pPr algn="l" marL="902525" indent="-300842" lvl="2">
              <a:lnSpc>
                <a:spcPts val="3344"/>
              </a:lnSpc>
              <a:buFont typeface="Arial"/>
              <a:buChar char="⚬"/>
            </a:pPr>
            <a:r>
              <a:rPr lang="en-US" b="true" sz="2090" spc="41">
                <a:solidFill>
                  <a:srgbClr val="4F3A3F"/>
                </a:solidFill>
                <a:latin typeface="Now Bold"/>
                <a:ea typeface="Now Bold"/>
                <a:cs typeface="Now Bold"/>
                <a:sym typeface="Now Bold"/>
              </a:rPr>
              <a:t>All items $5.00</a:t>
            </a:r>
          </a:p>
          <a:p>
            <a:pPr algn="l" marL="1353787" indent="-338447" lvl="3">
              <a:lnSpc>
                <a:spcPts val="3344"/>
              </a:lnSpc>
              <a:buFont typeface="Arial"/>
              <a:buChar char="￭"/>
            </a:pPr>
            <a:r>
              <a:rPr lang="en-US" b="true" sz="2090" spc="41">
                <a:solidFill>
                  <a:srgbClr val="4F3A3F"/>
                </a:solidFill>
                <a:latin typeface="Now Bold"/>
                <a:ea typeface="Now Bold"/>
                <a:cs typeface="Now Bold"/>
                <a:sym typeface="Now Bold"/>
              </a:rPr>
              <a:t>Shaped Signs, Name Plates, Derby Cars</a:t>
            </a:r>
          </a:p>
          <a:p>
            <a:pPr algn="l" marL="615354" indent="-307677" lvl="1">
              <a:lnSpc>
                <a:spcPts val="4560"/>
              </a:lnSpc>
              <a:buFont typeface="Arial"/>
              <a:buChar char="•"/>
            </a:pPr>
            <a:r>
              <a:rPr lang="en-US" b="true" sz="2850" spc="57" u="sng">
                <a:solidFill>
                  <a:srgbClr val="4F3A3F"/>
                </a:solidFill>
                <a:latin typeface="Now Bold"/>
                <a:ea typeface="Now Bold"/>
                <a:cs typeface="Now Bold"/>
                <a:sym typeface="Now Bold"/>
              </a:rPr>
              <a:t>Craft House</a:t>
            </a:r>
          </a:p>
          <a:p>
            <a:pPr algn="l" marL="902525" indent="-300842" lvl="2">
              <a:lnSpc>
                <a:spcPts val="3344"/>
              </a:lnSpc>
              <a:buFont typeface="Arial"/>
              <a:buChar char="⚬"/>
            </a:pPr>
            <a:r>
              <a:rPr lang="en-US" b="true" sz="2090" spc="41">
                <a:solidFill>
                  <a:srgbClr val="4F3A3F"/>
                </a:solidFill>
                <a:latin typeface="Now Bold"/>
                <a:ea typeface="Now Bold"/>
                <a:cs typeface="Now Bold"/>
                <a:sym typeface="Now Bold"/>
              </a:rPr>
              <a:t>Items range $1.00-$5.00</a:t>
            </a:r>
          </a:p>
          <a:p>
            <a:pPr algn="l" marL="1353787" indent="-338447" lvl="3">
              <a:lnSpc>
                <a:spcPts val="3344"/>
              </a:lnSpc>
              <a:buFont typeface="Arial"/>
              <a:buChar char="￭"/>
            </a:pPr>
            <a:r>
              <a:rPr lang="en-US" b="true" sz="2090" spc="41">
                <a:solidFill>
                  <a:srgbClr val="4F3A3F"/>
                </a:solidFill>
                <a:latin typeface="Now Bold"/>
                <a:ea typeface="Now Bold"/>
                <a:cs typeface="Now Bold"/>
                <a:sym typeface="Now Bold"/>
              </a:rPr>
              <a:t>Leather Bracelets, Shrinky Dinks, Canvas Painting, and more</a:t>
            </a:r>
          </a:p>
          <a:p>
            <a:pPr algn="l" marL="615354" indent="-307677" lvl="1">
              <a:lnSpc>
                <a:spcPts val="4560"/>
              </a:lnSpc>
              <a:buFont typeface="Arial"/>
              <a:buChar char="•"/>
            </a:pPr>
            <a:r>
              <a:rPr lang="en-US" b="true" sz="2850" spc="57" u="sng">
                <a:solidFill>
                  <a:srgbClr val="4F3A3F"/>
                </a:solidFill>
                <a:latin typeface="Now Bold"/>
                <a:ea typeface="Now Bold"/>
                <a:cs typeface="Now Bold"/>
                <a:sym typeface="Now Bold"/>
              </a:rPr>
              <a:t>Gift Shop items range $0.25-$18.00</a:t>
            </a:r>
          </a:p>
        </p:txBody>
      </p:sp>
      <p:sp>
        <p:nvSpPr>
          <p:cNvPr name="Freeform 8" id="8"/>
          <p:cNvSpPr/>
          <p:nvPr/>
        </p:nvSpPr>
        <p:spPr>
          <a:xfrm flipH="false" flipV="false" rot="0">
            <a:off x="2154068" y="7677604"/>
            <a:ext cx="2286000" cy="2057400"/>
          </a:xfrm>
          <a:custGeom>
            <a:avLst/>
            <a:gdLst/>
            <a:ahLst/>
            <a:cxnLst/>
            <a:rect r="r" b="b" t="t" l="l"/>
            <a:pathLst>
              <a:path h="2057400" w="2286000">
                <a:moveTo>
                  <a:pt x="0" y="0"/>
                </a:moveTo>
                <a:lnTo>
                  <a:pt x="2286000" y="0"/>
                </a:lnTo>
                <a:lnTo>
                  <a:pt x="2286000" y="2057400"/>
                </a:lnTo>
                <a:lnTo>
                  <a:pt x="0" y="205740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9" id="9"/>
          <p:cNvSpPr/>
          <p:nvPr/>
        </p:nvSpPr>
        <p:spPr>
          <a:xfrm flipH="false" flipV="false" rot="0">
            <a:off x="14378436" y="2251105"/>
            <a:ext cx="2444315" cy="2694135"/>
          </a:xfrm>
          <a:custGeom>
            <a:avLst/>
            <a:gdLst/>
            <a:ahLst/>
            <a:cxnLst/>
            <a:rect r="r" b="b" t="t" l="l"/>
            <a:pathLst>
              <a:path h="2694135" w="2444315">
                <a:moveTo>
                  <a:pt x="0" y="0"/>
                </a:moveTo>
                <a:lnTo>
                  <a:pt x="2444315" y="0"/>
                </a:lnTo>
                <a:lnTo>
                  <a:pt x="2444315" y="2694135"/>
                </a:lnTo>
                <a:lnTo>
                  <a:pt x="0" y="2694135"/>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0" id="10"/>
          <p:cNvSpPr/>
          <p:nvPr/>
        </p:nvSpPr>
        <p:spPr>
          <a:xfrm flipH="false" flipV="false" rot="0">
            <a:off x="13249592" y="8025543"/>
            <a:ext cx="4417000" cy="2893135"/>
          </a:xfrm>
          <a:custGeom>
            <a:avLst/>
            <a:gdLst/>
            <a:ahLst/>
            <a:cxnLst/>
            <a:rect r="r" b="b" t="t" l="l"/>
            <a:pathLst>
              <a:path h="2893135" w="4417000">
                <a:moveTo>
                  <a:pt x="0" y="0"/>
                </a:moveTo>
                <a:lnTo>
                  <a:pt x="4417000" y="0"/>
                </a:lnTo>
                <a:lnTo>
                  <a:pt x="4417000" y="2893135"/>
                </a:lnTo>
                <a:lnTo>
                  <a:pt x="0" y="2893135"/>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1" id="11"/>
          <p:cNvSpPr/>
          <p:nvPr/>
        </p:nvSpPr>
        <p:spPr>
          <a:xfrm flipH="false" flipV="false" rot="0">
            <a:off x="15600594" y="3738803"/>
            <a:ext cx="7102700" cy="6831506"/>
          </a:xfrm>
          <a:custGeom>
            <a:avLst/>
            <a:gdLst/>
            <a:ahLst/>
            <a:cxnLst/>
            <a:rect r="r" b="b" t="t" l="l"/>
            <a:pathLst>
              <a:path h="6831506" w="7102700">
                <a:moveTo>
                  <a:pt x="0" y="0"/>
                </a:moveTo>
                <a:lnTo>
                  <a:pt x="7102700" y="0"/>
                </a:lnTo>
                <a:lnTo>
                  <a:pt x="7102700" y="6831506"/>
                </a:lnTo>
                <a:lnTo>
                  <a:pt x="0" y="683150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A8E1D0"/>
        </a:solidFill>
      </p:bgPr>
    </p:bg>
    <p:spTree>
      <p:nvGrpSpPr>
        <p:cNvPr id="1" name=""/>
        <p:cNvGrpSpPr/>
        <p:nvPr/>
      </p:nvGrpSpPr>
      <p:grpSpPr>
        <a:xfrm>
          <a:off x="0" y="0"/>
          <a:ext cx="0" cy="0"/>
          <a:chOff x="0" y="0"/>
          <a:chExt cx="0" cy="0"/>
        </a:xfrm>
      </p:grpSpPr>
      <p:sp>
        <p:nvSpPr>
          <p:cNvPr name="Freeform 2" id="2"/>
          <p:cNvSpPr/>
          <p:nvPr/>
        </p:nvSpPr>
        <p:spPr>
          <a:xfrm flipH="false" flipV="false" rot="0">
            <a:off x="2753334" y="-1976959"/>
            <a:ext cx="12456525" cy="12630190"/>
          </a:xfrm>
          <a:custGeom>
            <a:avLst/>
            <a:gdLst/>
            <a:ahLst/>
            <a:cxnLst/>
            <a:rect r="r" b="b" t="t" l="l"/>
            <a:pathLst>
              <a:path h="12630190" w="12456525">
                <a:moveTo>
                  <a:pt x="0" y="0"/>
                </a:moveTo>
                <a:lnTo>
                  <a:pt x="12456525" y="0"/>
                </a:lnTo>
                <a:lnTo>
                  <a:pt x="12456525" y="12630191"/>
                </a:lnTo>
                <a:lnTo>
                  <a:pt x="0" y="1263019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6372707" y="-509475"/>
            <a:ext cx="11030798" cy="10609622"/>
          </a:xfrm>
          <a:custGeom>
            <a:avLst/>
            <a:gdLst/>
            <a:ahLst/>
            <a:cxnLst/>
            <a:rect r="r" b="b" t="t" l="l"/>
            <a:pathLst>
              <a:path h="10609622" w="11030798">
                <a:moveTo>
                  <a:pt x="0" y="0"/>
                </a:moveTo>
                <a:lnTo>
                  <a:pt x="11030799" y="0"/>
                </a:lnTo>
                <a:lnTo>
                  <a:pt x="11030799" y="10609622"/>
                </a:lnTo>
                <a:lnTo>
                  <a:pt x="0" y="1060962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2341210" y="6648904"/>
            <a:ext cx="4278147" cy="4114800"/>
          </a:xfrm>
          <a:custGeom>
            <a:avLst/>
            <a:gdLst/>
            <a:ahLst/>
            <a:cxnLst/>
            <a:rect r="r" b="b" t="t" l="l"/>
            <a:pathLst>
              <a:path h="4114800" w="4278147">
                <a:moveTo>
                  <a:pt x="0" y="0"/>
                </a:moveTo>
                <a:lnTo>
                  <a:pt x="4278147" y="0"/>
                </a:lnTo>
                <a:lnTo>
                  <a:pt x="4278147"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15781736" y="-198314"/>
            <a:ext cx="2955127" cy="2942814"/>
          </a:xfrm>
          <a:custGeom>
            <a:avLst/>
            <a:gdLst/>
            <a:ahLst/>
            <a:cxnLst/>
            <a:rect r="r" b="b" t="t" l="l"/>
            <a:pathLst>
              <a:path h="2942814" w="2955127">
                <a:moveTo>
                  <a:pt x="0" y="0"/>
                </a:moveTo>
                <a:lnTo>
                  <a:pt x="2955128" y="0"/>
                </a:lnTo>
                <a:lnTo>
                  <a:pt x="2955128" y="2942815"/>
                </a:lnTo>
                <a:lnTo>
                  <a:pt x="0" y="2942815"/>
                </a:lnTo>
                <a:lnTo>
                  <a:pt x="0" y="0"/>
                </a:lnTo>
                <a:close/>
              </a:path>
            </a:pathLst>
          </a:custGeom>
          <a:blipFill>
            <a:blip r:embed="rId6"/>
            <a:stretch>
              <a:fillRect l="0" t="0" r="0" b="0"/>
            </a:stretch>
          </a:blipFill>
        </p:spPr>
      </p:sp>
      <p:sp>
        <p:nvSpPr>
          <p:cNvPr name="TextBox 6" id="6"/>
          <p:cNvSpPr txBox="true"/>
          <p:nvPr/>
        </p:nvSpPr>
        <p:spPr>
          <a:xfrm rot="0">
            <a:off x="5730587" y="551969"/>
            <a:ext cx="6502018" cy="1048713"/>
          </a:xfrm>
          <a:prstGeom prst="rect">
            <a:avLst/>
          </a:prstGeom>
        </p:spPr>
        <p:txBody>
          <a:bodyPr anchor="t" rtlCol="false" tIns="0" lIns="0" bIns="0" rIns="0">
            <a:spAutoFit/>
          </a:bodyPr>
          <a:lstStyle/>
          <a:p>
            <a:pPr algn="ctr">
              <a:lnSpc>
                <a:spcPts val="7928"/>
              </a:lnSpc>
            </a:pPr>
            <a:r>
              <a:rPr lang="en-US" sz="7550">
                <a:solidFill>
                  <a:srgbClr val="ED8B00"/>
                </a:solidFill>
                <a:latin typeface="Lilita One"/>
                <a:ea typeface="Lilita One"/>
                <a:cs typeface="Lilita One"/>
                <a:sym typeface="Lilita One"/>
              </a:rPr>
              <a:t>SUPERVISION</a:t>
            </a:r>
          </a:p>
        </p:txBody>
      </p:sp>
      <p:sp>
        <p:nvSpPr>
          <p:cNvPr name="TextBox 7" id="7"/>
          <p:cNvSpPr txBox="true"/>
          <p:nvPr/>
        </p:nvSpPr>
        <p:spPr>
          <a:xfrm rot="0">
            <a:off x="2985255" y="1495425"/>
            <a:ext cx="8415891" cy="9667875"/>
          </a:xfrm>
          <a:prstGeom prst="rect">
            <a:avLst/>
          </a:prstGeom>
        </p:spPr>
        <p:txBody>
          <a:bodyPr anchor="t" rtlCol="false" tIns="0" lIns="0" bIns="0" rIns="0">
            <a:spAutoFit/>
          </a:bodyPr>
          <a:lstStyle/>
          <a:p>
            <a:pPr algn="ctr">
              <a:lnSpc>
                <a:spcPts val="3200"/>
              </a:lnSpc>
            </a:pPr>
          </a:p>
          <a:p>
            <a:pPr algn="l" marL="1813537" indent="-604512" lvl="2">
              <a:lnSpc>
                <a:spcPts val="4199"/>
              </a:lnSpc>
              <a:buFont typeface="Arial"/>
              <a:buChar char="⚬"/>
            </a:pPr>
            <a:r>
              <a:rPr lang="en-US" b="true" sz="4199" spc="83">
                <a:solidFill>
                  <a:srgbClr val="4F3A3F"/>
                </a:solidFill>
                <a:latin typeface="Now Bold"/>
                <a:ea typeface="Now Bold"/>
                <a:cs typeface="Now Bold"/>
                <a:sym typeface="Now Bold"/>
              </a:rPr>
              <a:t>Marion County</a:t>
            </a:r>
          </a:p>
          <a:p>
            <a:pPr algn="l" marL="1943085" indent="-485771" lvl="3">
              <a:lnSpc>
                <a:spcPts val="4199"/>
              </a:lnSpc>
              <a:buFont typeface="Arial"/>
              <a:buChar char="￭"/>
            </a:pPr>
            <a:r>
              <a:rPr lang="en-US" sz="2999" spc="59" u="sng">
                <a:solidFill>
                  <a:srgbClr val="4F3A3F"/>
                </a:solidFill>
                <a:latin typeface="Now"/>
                <a:ea typeface="Now"/>
                <a:cs typeface="Now"/>
                <a:sym typeface="Now"/>
              </a:rPr>
              <a:t>Extension Agents</a:t>
            </a:r>
          </a:p>
          <a:p>
            <a:pPr algn="l" marL="2590781" indent="-518156" lvl="4">
              <a:lnSpc>
                <a:spcPts val="4199"/>
              </a:lnSpc>
              <a:buFont typeface="Arial"/>
              <a:buChar char="•"/>
            </a:pPr>
            <a:r>
              <a:rPr lang="en-US" b="true" sz="2999" spc="59">
                <a:solidFill>
                  <a:srgbClr val="4F3A3F"/>
                </a:solidFill>
                <a:latin typeface="Now Bold"/>
                <a:ea typeface="Now Bold"/>
                <a:cs typeface="Now Bold"/>
                <a:sym typeface="Now Bold"/>
              </a:rPr>
              <a:t>Dannie Bradford</a:t>
            </a:r>
          </a:p>
          <a:p>
            <a:pPr algn="l" marL="2590781" indent="-518156" lvl="4">
              <a:lnSpc>
                <a:spcPts val="4199"/>
              </a:lnSpc>
              <a:buFont typeface="Arial"/>
              <a:buChar char="•"/>
            </a:pPr>
            <a:r>
              <a:rPr lang="en-US" b="true" sz="2999" spc="59">
                <a:solidFill>
                  <a:srgbClr val="4F3A3F"/>
                </a:solidFill>
                <a:latin typeface="Now Bold"/>
                <a:ea typeface="Now Bold"/>
                <a:cs typeface="Now Bold"/>
                <a:sym typeface="Now Bold"/>
              </a:rPr>
              <a:t>Wesley Brewer</a:t>
            </a:r>
          </a:p>
          <a:p>
            <a:pPr algn="l" marL="1295390" indent="-431797" lvl="2">
              <a:lnSpc>
                <a:spcPts val="2999"/>
              </a:lnSpc>
              <a:buFont typeface="Arial"/>
              <a:buChar char="⚬"/>
            </a:pPr>
          </a:p>
          <a:p>
            <a:pPr algn="l" marL="1943085" indent="-485771" lvl="3">
              <a:lnSpc>
                <a:spcPts val="2999"/>
              </a:lnSpc>
              <a:buFont typeface="Arial"/>
              <a:buChar char="￭"/>
            </a:pPr>
            <a:r>
              <a:rPr lang="en-US" sz="2999" spc="59" u="sng">
                <a:solidFill>
                  <a:srgbClr val="4F3A3F"/>
                </a:solidFill>
                <a:latin typeface="Now"/>
                <a:ea typeface="Now"/>
                <a:cs typeface="Now"/>
                <a:sym typeface="Now"/>
              </a:rPr>
              <a:t>Male A</a:t>
            </a:r>
            <a:r>
              <a:rPr lang="en-US" sz="2999" spc="59" u="sng">
                <a:solidFill>
                  <a:srgbClr val="4F3A3F"/>
                </a:solidFill>
                <a:latin typeface="Now"/>
                <a:ea typeface="Now"/>
                <a:cs typeface="Now"/>
                <a:sym typeface="Now"/>
              </a:rPr>
              <a:t>dult Leaders</a:t>
            </a:r>
          </a:p>
          <a:p>
            <a:pPr algn="l" marL="2158991" indent="-431798" lvl="4">
              <a:lnSpc>
                <a:spcPts val="3499"/>
              </a:lnSpc>
              <a:buFont typeface="Arial"/>
              <a:buChar char="•"/>
            </a:pPr>
            <a:r>
              <a:rPr lang="en-US" sz="2499" spc="49">
                <a:solidFill>
                  <a:srgbClr val="4F3A3F"/>
                </a:solidFill>
                <a:latin typeface="Now"/>
                <a:ea typeface="Now"/>
                <a:cs typeface="Now"/>
                <a:sym typeface="Now"/>
              </a:rPr>
              <a:t>Travis Scales</a:t>
            </a:r>
            <a:r>
              <a:rPr lang="en-US" sz="2499" spc="49">
                <a:solidFill>
                  <a:srgbClr val="4F3A3F"/>
                </a:solidFill>
                <a:latin typeface="Now"/>
                <a:ea typeface="Now"/>
                <a:cs typeface="Now"/>
                <a:sym typeface="Now"/>
              </a:rPr>
              <a:t>, Adult Level 3 Volunteer</a:t>
            </a:r>
          </a:p>
          <a:p>
            <a:pPr algn="l" marL="2158991" indent="-431798" lvl="4">
              <a:lnSpc>
                <a:spcPts val="3499"/>
              </a:lnSpc>
              <a:buFont typeface="Arial"/>
              <a:buChar char="•"/>
            </a:pPr>
            <a:r>
              <a:rPr lang="en-US" sz="2499" spc="49">
                <a:solidFill>
                  <a:srgbClr val="4F3A3F"/>
                </a:solidFill>
                <a:latin typeface="Now"/>
                <a:ea typeface="Now"/>
                <a:cs typeface="Now"/>
                <a:sym typeface="Now"/>
              </a:rPr>
              <a:t>Dale Winters, MC School SRO</a:t>
            </a:r>
          </a:p>
          <a:p>
            <a:pPr algn="l" marL="2158991" indent="-431798" lvl="4">
              <a:lnSpc>
                <a:spcPts val="3499"/>
              </a:lnSpc>
              <a:buFont typeface="Arial"/>
              <a:buChar char="•"/>
            </a:pPr>
            <a:r>
              <a:rPr lang="en-US" sz="2499" spc="49">
                <a:solidFill>
                  <a:srgbClr val="4F3A3F"/>
                </a:solidFill>
                <a:latin typeface="Now"/>
                <a:ea typeface="Now"/>
                <a:cs typeface="Now"/>
                <a:sym typeface="Now"/>
              </a:rPr>
              <a:t>Sam Lipton, Adult Level 3 Volunteer</a:t>
            </a:r>
          </a:p>
          <a:p>
            <a:pPr algn="l">
              <a:lnSpc>
                <a:spcPts val="2999"/>
              </a:lnSpc>
            </a:pPr>
          </a:p>
          <a:p>
            <a:pPr algn="l" marL="1943085" indent="-485771" lvl="3">
              <a:lnSpc>
                <a:spcPts val="2999"/>
              </a:lnSpc>
              <a:buFont typeface="Arial"/>
              <a:buChar char="￭"/>
            </a:pPr>
            <a:r>
              <a:rPr lang="en-US" sz="2999" spc="59" u="sng">
                <a:solidFill>
                  <a:srgbClr val="4F3A3F"/>
                </a:solidFill>
                <a:latin typeface="Now"/>
                <a:ea typeface="Now"/>
                <a:cs typeface="Now"/>
                <a:sym typeface="Now"/>
              </a:rPr>
              <a:t>Female Adult Leaders</a:t>
            </a:r>
          </a:p>
          <a:p>
            <a:pPr algn="l" marL="2158991" indent="-431798" lvl="4">
              <a:lnSpc>
                <a:spcPts val="3499"/>
              </a:lnSpc>
              <a:buFont typeface="Arial"/>
              <a:buChar char="•"/>
            </a:pPr>
            <a:r>
              <a:rPr lang="en-US" sz="2499" spc="49">
                <a:solidFill>
                  <a:srgbClr val="4F3A3F"/>
                </a:solidFill>
                <a:latin typeface="Now"/>
                <a:ea typeface="Now"/>
                <a:cs typeface="Now"/>
                <a:sym typeface="Now"/>
              </a:rPr>
              <a:t>Chas Reames, UT Program Assistant</a:t>
            </a:r>
          </a:p>
          <a:p>
            <a:pPr algn="l" marL="2158991" indent="-431798" lvl="4">
              <a:lnSpc>
                <a:spcPts val="3499"/>
              </a:lnSpc>
              <a:buFont typeface="Arial"/>
              <a:buChar char="•"/>
            </a:pPr>
            <a:r>
              <a:rPr lang="en-US" sz="2499" spc="49">
                <a:solidFill>
                  <a:srgbClr val="4F3A3F"/>
                </a:solidFill>
                <a:latin typeface="Now"/>
                <a:ea typeface="Now"/>
                <a:cs typeface="Now"/>
                <a:sym typeface="Now"/>
              </a:rPr>
              <a:t>Emily Raulston, Adult Level 3 Volunteer</a:t>
            </a:r>
          </a:p>
          <a:p>
            <a:pPr algn="l" marL="2158991" indent="-431798" lvl="4">
              <a:lnSpc>
                <a:spcPts val="3499"/>
              </a:lnSpc>
              <a:buFont typeface="Arial"/>
              <a:buChar char="•"/>
            </a:pPr>
            <a:r>
              <a:rPr lang="en-US" sz="2499" spc="49">
                <a:solidFill>
                  <a:srgbClr val="4F3A3F"/>
                </a:solidFill>
                <a:latin typeface="Now"/>
                <a:ea typeface="Now"/>
                <a:cs typeface="Now"/>
                <a:sym typeface="Now"/>
              </a:rPr>
              <a:t>Beth Guinn, Adult Level 3 Volunteer</a:t>
            </a:r>
          </a:p>
          <a:p>
            <a:pPr algn="l" marL="1295390" indent="-431797" lvl="2">
              <a:lnSpc>
                <a:spcPts val="2999"/>
              </a:lnSpc>
              <a:buFont typeface="Arial"/>
              <a:buChar char="⚬"/>
            </a:pPr>
          </a:p>
          <a:p>
            <a:pPr algn="l" marL="1943085" indent="-485771" lvl="3">
              <a:lnSpc>
                <a:spcPts val="2999"/>
              </a:lnSpc>
              <a:buFont typeface="Arial"/>
              <a:buChar char="￭"/>
            </a:pPr>
            <a:r>
              <a:rPr lang="en-US" sz="2999" spc="59" u="sng">
                <a:solidFill>
                  <a:srgbClr val="4F3A3F"/>
                </a:solidFill>
                <a:latin typeface="Now"/>
                <a:ea typeface="Now"/>
                <a:cs typeface="Now"/>
                <a:sym typeface="Now"/>
              </a:rPr>
              <a:t>Teen Leaders</a:t>
            </a:r>
          </a:p>
          <a:p>
            <a:pPr algn="l" marL="2158991" indent="-431798" lvl="4">
              <a:lnSpc>
                <a:spcPts val="3499"/>
              </a:lnSpc>
              <a:buFont typeface="Arial"/>
              <a:buChar char="•"/>
            </a:pPr>
            <a:r>
              <a:rPr lang="en-US" sz="2499" spc="49">
                <a:solidFill>
                  <a:srgbClr val="4F3A3F"/>
                </a:solidFill>
                <a:latin typeface="Now"/>
                <a:ea typeface="Now"/>
                <a:cs typeface="Now"/>
                <a:sym typeface="Now"/>
              </a:rPr>
              <a:t>Adrianna Robinson</a:t>
            </a:r>
          </a:p>
          <a:p>
            <a:pPr algn="l" marL="2158991" indent="-431798" lvl="4">
              <a:lnSpc>
                <a:spcPts val="3499"/>
              </a:lnSpc>
              <a:buFont typeface="Arial"/>
              <a:buChar char="•"/>
            </a:pPr>
            <a:r>
              <a:rPr lang="en-US" sz="2499" spc="49">
                <a:solidFill>
                  <a:srgbClr val="4F3A3F"/>
                </a:solidFill>
                <a:latin typeface="Now"/>
                <a:ea typeface="Now"/>
                <a:cs typeface="Now"/>
                <a:sym typeface="Now"/>
              </a:rPr>
              <a:t>Samantha Tierney</a:t>
            </a:r>
          </a:p>
          <a:p>
            <a:pPr algn="l" marL="2158991" indent="-431798" lvl="4">
              <a:lnSpc>
                <a:spcPts val="3499"/>
              </a:lnSpc>
              <a:buFont typeface="Arial"/>
              <a:buChar char="•"/>
            </a:pPr>
            <a:r>
              <a:rPr lang="en-US" sz="2499" spc="49">
                <a:solidFill>
                  <a:srgbClr val="4F3A3F"/>
                </a:solidFill>
                <a:latin typeface="Now"/>
                <a:ea typeface="Now"/>
                <a:cs typeface="Now"/>
                <a:sym typeface="Now"/>
              </a:rPr>
              <a:t>Ryleigh Steele</a:t>
            </a:r>
          </a:p>
          <a:p>
            <a:pPr algn="l" marL="2158991" indent="-431798" lvl="4">
              <a:lnSpc>
                <a:spcPts val="3499"/>
              </a:lnSpc>
              <a:buFont typeface="Arial"/>
              <a:buChar char="•"/>
            </a:pPr>
          </a:p>
          <a:p>
            <a:pPr algn="l">
              <a:lnSpc>
                <a:spcPts val="3999"/>
              </a:lnSpc>
            </a:pPr>
          </a:p>
          <a:p>
            <a:pPr algn="l">
              <a:lnSpc>
                <a:spcPts val="3999"/>
              </a:lnSpc>
            </a:pPr>
          </a:p>
        </p:txBody>
      </p:sp>
      <p:sp>
        <p:nvSpPr>
          <p:cNvPr name="Freeform 8" id="8"/>
          <p:cNvSpPr/>
          <p:nvPr/>
        </p:nvSpPr>
        <p:spPr>
          <a:xfrm flipH="false" flipV="false" rot="0">
            <a:off x="13707950" y="3715400"/>
            <a:ext cx="7102700" cy="6831506"/>
          </a:xfrm>
          <a:custGeom>
            <a:avLst/>
            <a:gdLst/>
            <a:ahLst/>
            <a:cxnLst/>
            <a:rect r="r" b="b" t="t" l="l"/>
            <a:pathLst>
              <a:path h="6831506" w="7102700">
                <a:moveTo>
                  <a:pt x="0" y="0"/>
                </a:moveTo>
                <a:lnTo>
                  <a:pt x="7102700" y="0"/>
                </a:lnTo>
                <a:lnTo>
                  <a:pt x="7102700" y="6831506"/>
                </a:lnTo>
                <a:lnTo>
                  <a:pt x="0" y="683150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0">
            <a:off x="-50417" y="6172200"/>
            <a:ext cx="4135477" cy="4114800"/>
          </a:xfrm>
          <a:custGeom>
            <a:avLst/>
            <a:gdLst/>
            <a:ahLst/>
            <a:cxnLst/>
            <a:rect r="r" b="b" t="t" l="l"/>
            <a:pathLst>
              <a:path h="4114800" w="4135477">
                <a:moveTo>
                  <a:pt x="0" y="0"/>
                </a:moveTo>
                <a:lnTo>
                  <a:pt x="4135478" y="0"/>
                </a:lnTo>
                <a:lnTo>
                  <a:pt x="4135478"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0" id="10"/>
          <p:cNvSpPr/>
          <p:nvPr/>
        </p:nvSpPr>
        <p:spPr>
          <a:xfrm flipH="false" flipV="false" rot="0">
            <a:off x="14217466" y="6172200"/>
            <a:ext cx="3801047" cy="4114800"/>
          </a:xfrm>
          <a:custGeom>
            <a:avLst/>
            <a:gdLst/>
            <a:ahLst/>
            <a:cxnLst/>
            <a:rect r="r" b="b" t="t" l="l"/>
            <a:pathLst>
              <a:path h="4114800" w="3801047">
                <a:moveTo>
                  <a:pt x="0" y="0"/>
                </a:moveTo>
                <a:lnTo>
                  <a:pt x="3801047" y="0"/>
                </a:lnTo>
                <a:lnTo>
                  <a:pt x="3801047"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1" id="11"/>
          <p:cNvSpPr txBox="true"/>
          <p:nvPr/>
        </p:nvSpPr>
        <p:spPr>
          <a:xfrm rot="0">
            <a:off x="8917196" y="2543206"/>
            <a:ext cx="6630819" cy="3312536"/>
          </a:xfrm>
          <a:prstGeom prst="rect">
            <a:avLst/>
          </a:prstGeom>
        </p:spPr>
        <p:txBody>
          <a:bodyPr anchor="t" rtlCol="false" tIns="0" lIns="0" bIns="0" rIns="0">
            <a:spAutoFit/>
          </a:bodyPr>
          <a:lstStyle/>
          <a:p>
            <a:pPr algn="ctr">
              <a:lnSpc>
                <a:spcPts val="2727"/>
              </a:lnSpc>
            </a:pPr>
          </a:p>
          <a:p>
            <a:pPr algn="ctr">
              <a:lnSpc>
                <a:spcPts val="3409"/>
              </a:lnSpc>
            </a:pPr>
            <a:r>
              <a:rPr lang="en-US" b="true" sz="2130" spc="42">
                <a:solidFill>
                  <a:srgbClr val="4F3A3F"/>
                </a:solidFill>
                <a:latin typeface="Now Bold"/>
                <a:ea typeface="Now Bold"/>
                <a:cs typeface="Now Bold"/>
                <a:sym typeface="Now Bold"/>
              </a:rPr>
              <a:t>Agents, Adults, &amp; </a:t>
            </a:r>
            <a:r>
              <a:rPr lang="en-US" b="true" sz="2130" spc="42">
                <a:solidFill>
                  <a:srgbClr val="4F3A3F"/>
                </a:solidFill>
                <a:latin typeface="Now Bold"/>
                <a:ea typeface="Now Bold"/>
                <a:cs typeface="Now Bold"/>
                <a:sym typeface="Now Bold"/>
              </a:rPr>
              <a:t>Teens from:</a:t>
            </a:r>
          </a:p>
          <a:p>
            <a:pPr algn="ctr">
              <a:lnSpc>
                <a:spcPts val="3409"/>
              </a:lnSpc>
            </a:pPr>
            <a:r>
              <a:rPr lang="en-US" sz="2130" spc="42">
                <a:solidFill>
                  <a:srgbClr val="4F3A3F"/>
                </a:solidFill>
                <a:latin typeface="Now"/>
                <a:ea typeface="Now"/>
                <a:cs typeface="Now"/>
                <a:sym typeface="Now"/>
              </a:rPr>
              <a:t>Bedford</a:t>
            </a:r>
          </a:p>
          <a:p>
            <a:pPr algn="ctr">
              <a:lnSpc>
                <a:spcPts val="3409"/>
              </a:lnSpc>
            </a:pPr>
            <a:r>
              <a:rPr lang="en-US" sz="2130" spc="42">
                <a:solidFill>
                  <a:srgbClr val="4F3A3F"/>
                </a:solidFill>
                <a:latin typeface="Now"/>
                <a:ea typeface="Now"/>
                <a:cs typeface="Now"/>
                <a:sym typeface="Now"/>
              </a:rPr>
              <a:t>Coffee</a:t>
            </a:r>
          </a:p>
          <a:p>
            <a:pPr algn="ctr">
              <a:lnSpc>
                <a:spcPts val="3409"/>
              </a:lnSpc>
            </a:pPr>
            <a:r>
              <a:rPr lang="en-US" sz="2130" spc="42">
                <a:solidFill>
                  <a:srgbClr val="4F3A3F"/>
                </a:solidFill>
                <a:latin typeface="Now"/>
                <a:ea typeface="Now"/>
                <a:cs typeface="Now"/>
                <a:sym typeface="Now"/>
              </a:rPr>
              <a:t>Scott</a:t>
            </a:r>
          </a:p>
          <a:p>
            <a:pPr algn="ctr">
              <a:lnSpc>
                <a:spcPts val="3409"/>
              </a:lnSpc>
            </a:pPr>
            <a:r>
              <a:rPr lang="en-US" sz="2130" spc="42">
                <a:solidFill>
                  <a:srgbClr val="4F3A3F"/>
                </a:solidFill>
                <a:latin typeface="Now"/>
                <a:ea typeface="Now"/>
                <a:cs typeface="Now"/>
                <a:sym typeface="Now"/>
              </a:rPr>
              <a:t>Sequatchie</a:t>
            </a:r>
          </a:p>
          <a:p>
            <a:pPr algn="ctr">
              <a:lnSpc>
                <a:spcPts val="3409"/>
              </a:lnSpc>
            </a:pPr>
            <a:r>
              <a:rPr lang="en-US" sz="2130" spc="42">
                <a:solidFill>
                  <a:srgbClr val="4F3A3F"/>
                </a:solidFill>
                <a:latin typeface="Now"/>
                <a:ea typeface="Now"/>
                <a:cs typeface="Now"/>
                <a:sym typeface="Now"/>
              </a:rPr>
              <a:t>Warren</a:t>
            </a:r>
          </a:p>
          <a:p>
            <a:pPr algn="ctr">
              <a:lnSpc>
                <a:spcPts val="3409"/>
              </a:lnSpc>
            </a:pPr>
          </a:p>
        </p:txBody>
      </p:sp>
      <p:sp>
        <p:nvSpPr>
          <p:cNvPr name="TextBox 12" id="12"/>
          <p:cNvSpPr txBox="true"/>
          <p:nvPr/>
        </p:nvSpPr>
        <p:spPr>
          <a:xfrm rot="0">
            <a:off x="8661256" y="1677943"/>
            <a:ext cx="6637736" cy="1179981"/>
          </a:xfrm>
          <a:prstGeom prst="rect">
            <a:avLst/>
          </a:prstGeom>
        </p:spPr>
        <p:txBody>
          <a:bodyPr anchor="t" rtlCol="false" tIns="0" lIns="0" bIns="0" rIns="0">
            <a:spAutoFit/>
          </a:bodyPr>
          <a:lstStyle/>
          <a:p>
            <a:pPr algn="ctr">
              <a:lnSpc>
                <a:spcPts val="2730"/>
              </a:lnSpc>
            </a:pPr>
          </a:p>
          <a:p>
            <a:pPr algn="ctr">
              <a:lnSpc>
                <a:spcPts val="3412"/>
              </a:lnSpc>
            </a:pPr>
            <a:r>
              <a:rPr lang="en-US" b="true" sz="2132" spc="42">
                <a:solidFill>
                  <a:srgbClr val="4F3A3F"/>
                </a:solidFill>
                <a:latin typeface="Now Bold"/>
                <a:ea typeface="Now Bold"/>
                <a:cs typeface="Now Bold"/>
                <a:sym typeface="Now Bold"/>
              </a:rPr>
              <a:t>Clyde M. York Camp Staff</a:t>
            </a:r>
          </a:p>
          <a:p>
            <a:pPr algn="ctr">
              <a:lnSpc>
                <a:spcPts val="3412"/>
              </a:lnSpc>
            </a:pPr>
          </a:p>
        </p:txBody>
      </p:sp>
      <p:sp>
        <p:nvSpPr>
          <p:cNvPr name="TextBox 13" id="13"/>
          <p:cNvSpPr txBox="true"/>
          <p:nvPr/>
        </p:nvSpPr>
        <p:spPr>
          <a:xfrm rot="0">
            <a:off x="7132124" y="7881456"/>
            <a:ext cx="8415891" cy="2771775"/>
          </a:xfrm>
          <a:prstGeom prst="rect">
            <a:avLst/>
          </a:prstGeom>
        </p:spPr>
        <p:txBody>
          <a:bodyPr anchor="t" rtlCol="false" tIns="0" lIns="0" bIns="0" rIns="0">
            <a:spAutoFit/>
          </a:bodyPr>
          <a:lstStyle/>
          <a:p>
            <a:pPr algn="ctr">
              <a:lnSpc>
                <a:spcPts val="3200"/>
              </a:lnSpc>
            </a:pPr>
          </a:p>
          <a:p>
            <a:pPr algn="l">
              <a:lnSpc>
                <a:spcPts val="4199"/>
              </a:lnSpc>
            </a:pPr>
          </a:p>
          <a:p>
            <a:pPr algn="l" marL="2158991" indent="-431798" lvl="4">
              <a:lnSpc>
                <a:spcPts val="3499"/>
              </a:lnSpc>
              <a:buFont typeface="Arial"/>
              <a:buChar char="•"/>
            </a:pPr>
            <a:r>
              <a:rPr lang="en-US" sz="2499" spc="49">
                <a:solidFill>
                  <a:srgbClr val="4F3A3F"/>
                </a:solidFill>
                <a:latin typeface="Now"/>
                <a:ea typeface="Now"/>
                <a:cs typeface="Now"/>
                <a:sym typeface="Now"/>
              </a:rPr>
              <a:t>Aaden Gravitt</a:t>
            </a:r>
          </a:p>
          <a:p>
            <a:pPr algn="l" marL="2158991" indent="-431798" lvl="4">
              <a:lnSpc>
                <a:spcPts val="3499"/>
              </a:lnSpc>
              <a:buFont typeface="Arial"/>
              <a:buChar char="•"/>
            </a:pPr>
            <a:r>
              <a:rPr lang="en-US" sz="2499" spc="49">
                <a:solidFill>
                  <a:srgbClr val="4F3A3F"/>
                </a:solidFill>
                <a:latin typeface="Now"/>
                <a:ea typeface="Now"/>
                <a:cs typeface="Now"/>
                <a:sym typeface="Now"/>
              </a:rPr>
              <a:t>Charlie Tierney</a:t>
            </a:r>
          </a:p>
          <a:p>
            <a:pPr algn="l">
              <a:lnSpc>
                <a:spcPts val="3999"/>
              </a:lnSpc>
            </a:pPr>
          </a:p>
          <a:p>
            <a:pPr algn="l">
              <a:lnSpc>
                <a:spcPts val="3999"/>
              </a:lnSpc>
            </a:pP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A8E1D0"/>
        </a:solidFill>
      </p:bgPr>
    </p:bg>
    <p:spTree>
      <p:nvGrpSpPr>
        <p:cNvPr id="1" name=""/>
        <p:cNvGrpSpPr/>
        <p:nvPr/>
      </p:nvGrpSpPr>
      <p:grpSpPr>
        <a:xfrm>
          <a:off x="0" y="0"/>
          <a:ext cx="0" cy="0"/>
          <a:chOff x="0" y="0"/>
          <a:chExt cx="0" cy="0"/>
        </a:xfrm>
      </p:grpSpPr>
      <p:sp>
        <p:nvSpPr>
          <p:cNvPr name="TextBox 2" id="2"/>
          <p:cNvSpPr txBox="true"/>
          <p:nvPr/>
        </p:nvSpPr>
        <p:spPr>
          <a:xfrm rot="0">
            <a:off x="2230816" y="8124985"/>
            <a:ext cx="5516955" cy="459105"/>
          </a:xfrm>
          <a:prstGeom prst="rect">
            <a:avLst/>
          </a:prstGeom>
        </p:spPr>
        <p:txBody>
          <a:bodyPr anchor="t" rtlCol="false" tIns="0" lIns="0" bIns="0" rIns="0">
            <a:spAutoFit/>
          </a:bodyPr>
          <a:lstStyle/>
          <a:p>
            <a:pPr algn="ctr">
              <a:lnSpc>
                <a:spcPts val="3839"/>
              </a:lnSpc>
            </a:pPr>
            <a:r>
              <a:rPr lang="en-US" b="true" sz="2399" spc="47" u="sng">
                <a:solidFill>
                  <a:srgbClr val="4F3A3F"/>
                </a:solidFill>
                <a:latin typeface="Now Bold"/>
                <a:ea typeface="Now Bold"/>
                <a:cs typeface="Now Bold"/>
                <a:sym typeface="Now Bold"/>
              </a:rPr>
              <a:t>Arrive at Camp in Crossville</a:t>
            </a:r>
          </a:p>
        </p:txBody>
      </p:sp>
      <p:sp>
        <p:nvSpPr>
          <p:cNvPr name="Freeform 3" id="3"/>
          <p:cNvSpPr/>
          <p:nvPr/>
        </p:nvSpPr>
        <p:spPr>
          <a:xfrm flipH="false" flipV="false" rot="0">
            <a:off x="-6121035" y="-509475"/>
            <a:ext cx="11030798" cy="10609622"/>
          </a:xfrm>
          <a:custGeom>
            <a:avLst/>
            <a:gdLst/>
            <a:ahLst/>
            <a:cxnLst/>
            <a:rect r="r" b="b" t="t" l="l"/>
            <a:pathLst>
              <a:path h="10609622" w="11030798">
                <a:moveTo>
                  <a:pt x="0" y="0"/>
                </a:moveTo>
                <a:lnTo>
                  <a:pt x="11030798" y="0"/>
                </a:lnTo>
                <a:lnTo>
                  <a:pt x="11030798" y="10609622"/>
                </a:lnTo>
                <a:lnTo>
                  <a:pt x="0" y="1060962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028700" y="863736"/>
            <a:ext cx="8441834" cy="8559528"/>
          </a:xfrm>
          <a:custGeom>
            <a:avLst/>
            <a:gdLst/>
            <a:ahLst/>
            <a:cxnLst/>
            <a:rect r="r" b="b" t="t" l="l"/>
            <a:pathLst>
              <a:path h="8559528" w="8441834">
                <a:moveTo>
                  <a:pt x="0" y="0"/>
                </a:moveTo>
                <a:lnTo>
                  <a:pt x="8441834" y="0"/>
                </a:lnTo>
                <a:lnTo>
                  <a:pt x="8441834" y="8559528"/>
                </a:lnTo>
                <a:lnTo>
                  <a:pt x="0" y="855952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9846166" y="1422072"/>
            <a:ext cx="7751784" cy="3721428"/>
          </a:xfrm>
          <a:custGeom>
            <a:avLst/>
            <a:gdLst/>
            <a:ahLst/>
            <a:cxnLst/>
            <a:rect r="r" b="b" t="t" l="l"/>
            <a:pathLst>
              <a:path h="3721428" w="7751784">
                <a:moveTo>
                  <a:pt x="0" y="0"/>
                </a:moveTo>
                <a:lnTo>
                  <a:pt x="7751784" y="0"/>
                </a:lnTo>
                <a:lnTo>
                  <a:pt x="7751784" y="3721428"/>
                </a:lnTo>
                <a:lnTo>
                  <a:pt x="0" y="3721428"/>
                </a:lnTo>
                <a:lnTo>
                  <a:pt x="0" y="0"/>
                </a:lnTo>
                <a:close/>
              </a:path>
            </a:pathLst>
          </a:custGeom>
          <a:blipFill>
            <a:blip r:embed="rId4">
              <a:extLst>
                <a:ext uri="{96DAC541-7B7A-43D3-8B79-37D633B846F1}">
                  <asvg:svgBlip xmlns:asvg="http://schemas.microsoft.com/office/drawing/2016/SVG/main" r:embed="rId5"/>
                </a:ext>
              </a:extLst>
            </a:blip>
            <a:stretch>
              <a:fillRect l="0" t="0" r="0" b="-111205"/>
            </a:stretch>
          </a:blipFill>
        </p:spPr>
      </p:sp>
      <p:sp>
        <p:nvSpPr>
          <p:cNvPr name="Freeform 6" id="6"/>
          <p:cNvSpPr/>
          <p:nvPr/>
        </p:nvSpPr>
        <p:spPr>
          <a:xfrm flipH="false" flipV="false" rot="0">
            <a:off x="9846166" y="5755713"/>
            <a:ext cx="8300988" cy="3985087"/>
          </a:xfrm>
          <a:custGeom>
            <a:avLst/>
            <a:gdLst/>
            <a:ahLst/>
            <a:cxnLst/>
            <a:rect r="r" b="b" t="t" l="l"/>
            <a:pathLst>
              <a:path h="3985087" w="8300988">
                <a:moveTo>
                  <a:pt x="0" y="0"/>
                </a:moveTo>
                <a:lnTo>
                  <a:pt x="8300988" y="0"/>
                </a:lnTo>
                <a:lnTo>
                  <a:pt x="8300988" y="3985086"/>
                </a:lnTo>
                <a:lnTo>
                  <a:pt x="0" y="3985086"/>
                </a:lnTo>
                <a:lnTo>
                  <a:pt x="0" y="0"/>
                </a:lnTo>
                <a:close/>
              </a:path>
            </a:pathLst>
          </a:custGeom>
          <a:blipFill>
            <a:blip r:embed="rId4">
              <a:extLst>
                <a:ext uri="{96DAC541-7B7A-43D3-8B79-37D633B846F1}">
                  <asvg:svgBlip xmlns:asvg="http://schemas.microsoft.com/office/drawing/2016/SVG/main" r:embed="rId5"/>
                </a:ext>
              </a:extLst>
            </a:blip>
            <a:stretch>
              <a:fillRect l="0" t="0" r="0" b="-111205"/>
            </a:stretch>
          </a:blipFill>
        </p:spPr>
      </p:sp>
      <p:sp>
        <p:nvSpPr>
          <p:cNvPr name="Freeform 7" id="7"/>
          <p:cNvSpPr/>
          <p:nvPr/>
        </p:nvSpPr>
        <p:spPr>
          <a:xfrm flipH="false" flipV="false" rot="0">
            <a:off x="6953837" y="5841438"/>
            <a:ext cx="5033394" cy="4114800"/>
          </a:xfrm>
          <a:custGeom>
            <a:avLst/>
            <a:gdLst/>
            <a:ahLst/>
            <a:cxnLst/>
            <a:rect r="r" b="b" t="t" l="l"/>
            <a:pathLst>
              <a:path h="4114800" w="5033394">
                <a:moveTo>
                  <a:pt x="0" y="0"/>
                </a:moveTo>
                <a:lnTo>
                  <a:pt x="5033394" y="0"/>
                </a:lnTo>
                <a:lnTo>
                  <a:pt x="5033394"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0">
            <a:off x="11698585" y="6987666"/>
            <a:ext cx="288647" cy="288647"/>
          </a:xfrm>
          <a:custGeom>
            <a:avLst/>
            <a:gdLst/>
            <a:ahLst/>
            <a:cxnLst/>
            <a:rect r="r" b="b" t="t" l="l"/>
            <a:pathLst>
              <a:path h="288647" w="288647">
                <a:moveTo>
                  <a:pt x="0" y="0"/>
                </a:moveTo>
                <a:lnTo>
                  <a:pt x="288646" y="0"/>
                </a:lnTo>
                <a:lnTo>
                  <a:pt x="288646" y="288647"/>
                </a:lnTo>
                <a:lnTo>
                  <a:pt x="0" y="28864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9" id="9"/>
          <p:cNvSpPr/>
          <p:nvPr/>
        </p:nvSpPr>
        <p:spPr>
          <a:xfrm flipH="false" flipV="false" rot="0">
            <a:off x="11698585" y="8113516"/>
            <a:ext cx="288647" cy="288647"/>
          </a:xfrm>
          <a:custGeom>
            <a:avLst/>
            <a:gdLst/>
            <a:ahLst/>
            <a:cxnLst/>
            <a:rect r="r" b="b" t="t" l="l"/>
            <a:pathLst>
              <a:path h="288647" w="288647">
                <a:moveTo>
                  <a:pt x="0" y="0"/>
                </a:moveTo>
                <a:lnTo>
                  <a:pt x="288646" y="0"/>
                </a:lnTo>
                <a:lnTo>
                  <a:pt x="288646" y="288647"/>
                </a:lnTo>
                <a:lnTo>
                  <a:pt x="0" y="28864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0" id="10"/>
          <p:cNvSpPr/>
          <p:nvPr/>
        </p:nvSpPr>
        <p:spPr>
          <a:xfrm flipH="false" flipV="false" rot="0">
            <a:off x="-1526789" y="6441314"/>
            <a:ext cx="4278147" cy="4114800"/>
          </a:xfrm>
          <a:custGeom>
            <a:avLst/>
            <a:gdLst/>
            <a:ahLst/>
            <a:cxnLst/>
            <a:rect r="r" b="b" t="t" l="l"/>
            <a:pathLst>
              <a:path h="4114800" w="4278147">
                <a:moveTo>
                  <a:pt x="0" y="0"/>
                </a:moveTo>
                <a:lnTo>
                  <a:pt x="4278148" y="0"/>
                </a:lnTo>
                <a:lnTo>
                  <a:pt x="4278148"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1" id="11"/>
          <p:cNvSpPr txBox="true"/>
          <p:nvPr/>
        </p:nvSpPr>
        <p:spPr>
          <a:xfrm rot="0">
            <a:off x="10717471" y="5848552"/>
            <a:ext cx="5357895" cy="1038642"/>
          </a:xfrm>
          <a:prstGeom prst="rect">
            <a:avLst/>
          </a:prstGeom>
        </p:spPr>
        <p:txBody>
          <a:bodyPr anchor="t" rtlCol="false" tIns="0" lIns="0" bIns="0" rIns="0">
            <a:spAutoFit/>
          </a:bodyPr>
          <a:lstStyle/>
          <a:p>
            <a:pPr algn="ctr">
              <a:lnSpc>
                <a:spcPts val="7897"/>
              </a:lnSpc>
            </a:pPr>
            <a:r>
              <a:rPr lang="en-US" sz="7521">
                <a:solidFill>
                  <a:srgbClr val="FF7900"/>
                </a:solidFill>
                <a:latin typeface="Lilita One"/>
                <a:ea typeface="Lilita One"/>
                <a:cs typeface="Lilita One"/>
                <a:sym typeface="Lilita One"/>
              </a:rPr>
              <a:t>How to Pack</a:t>
            </a:r>
          </a:p>
        </p:txBody>
      </p:sp>
      <p:sp>
        <p:nvSpPr>
          <p:cNvPr name="Freeform 12" id="12"/>
          <p:cNvSpPr/>
          <p:nvPr/>
        </p:nvSpPr>
        <p:spPr>
          <a:xfrm flipH="false" flipV="false" rot="0">
            <a:off x="16265866" y="5935378"/>
            <a:ext cx="4751121" cy="4569714"/>
          </a:xfrm>
          <a:custGeom>
            <a:avLst/>
            <a:gdLst/>
            <a:ahLst/>
            <a:cxnLst/>
            <a:rect r="r" b="b" t="t" l="l"/>
            <a:pathLst>
              <a:path h="4569714" w="4751121">
                <a:moveTo>
                  <a:pt x="0" y="0"/>
                </a:moveTo>
                <a:lnTo>
                  <a:pt x="4751121" y="0"/>
                </a:lnTo>
                <a:lnTo>
                  <a:pt x="4751121" y="4569714"/>
                </a:lnTo>
                <a:lnTo>
                  <a:pt x="0" y="456971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3" id="13"/>
          <p:cNvSpPr/>
          <p:nvPr/>
        </p:nvSpPr>
        <p:spPr>
          <a:xfrm flipH="false" flipV="false" rot="0">
            <a:off x="15781736" y="-198314"/>
            <a:ext cx="2955127" cy="2942814"/>
          </a:xfrm>
          <a:custGeom>
            <a:avLst/>
            <a:gdLst/>
            <a:ahLst/>
            <a:cxnLst/>
            <a:rect r="r" b="b" t="t" l="l"/>
            <a:pathLst>
              <a:path h="2942814" w="2955127">
                <a:moveTo>
                  <a:pt x="0" y="0"/>
                </a:moveTo>
                <a:lnTo>
                  <a:pt x="2955128" y="0"/>
                </a:lnTo>
                <a:lnTo>
                  <a:pt x="2955128" y="2942815"/>
                </a:lnTo>
                <a:lnTo>
                  <a:pt x="0" y="2942815"/>
                </a:lnTo>
                <a:lnTo>
                  <a:pt x="0" y="0"/>
                </a:lnTo>
                <a:close/>
              </a:path>
            </a:pathLst>
          </a:custGeom>
          <a:blipFill>
            <a:blip r:embed="rId10"/>
            <a:stretch>
              <a:fillRect l="0" t="0" r="0" b="0"/>
            </a:stretch>
          </a:blipFill>
        </p:spPr>
      </p:sp>
      <p:sp>
        <p:nvSpPr>
          <p:cNvPr name="TextBox 14" id="14"/>
          <p:cNvSpPr txBox="true"/>
          <p:nvPr/>
        </p:nvSpPr>
        <p:spPr>
          <a:xfrm rot="0">
            <a:off x="1658754" y="1334999"/>
            <a:ext cx="6502018" cy="1054218"/>
          </a:xfrm>
          <a:prstGeom prst="rect">
            <a:avLst/>
          </a:prstGeom>
        </p:spPr>
        <p:txBody>
          <a:bodyPr anchor="t" rtlCol="false" tIns="0" lIns="0" bIns="0" rIns="0">
            <a:spAutoFit/>
          </a:bodyPr>
          <a:lstStyle/>
          <a:p>
            <a:pPr algn="ctr">
              <a:lnSpc>
                <a:spcPts val="7928"/>
              </a:lnSpc>
            </a:pPr>
            <a:r>
              <a:rPr lang="en-US" sz="7550">
                <a:solidFill>
                  <a:srgbClr val="FF7900"/>
                </a:solidFill>
                <a:latin typeface="Lilita One"/>
                <a:ea typeface="Lilita One"/>
                <a:cs typeface="Lilita One"/>
                <a:sym typeface="Lilita One"/>
              </a:rPr>
              <a:t>Medications</a:t>
            </a:r>
          </a:p>
        </p:txBody>
      </p:sp>
      <p:sp>
        <p:nvSpPr>
          <p:cNvPr name="TextBox 15" id="15"/>
          <p:cNvSpPr txBox="true"/>
          <p:nvPr/>
        </p:nvSpPr>
        <p:spPr>
          <a:xfrm rot="0">
            <a:off x="10717471" y="1543933"/>
            <a:ext cx="5357895" cy="1038642"/>
          </a:xfrm>
          <a:prstGeom prst="rect">
            <a:avLst/>
          </a:prstGeom>
        </p:spPr>
        <p:txBody>
          <a:bodyPr anchor="t" rtlCol="false" tIns="0" lIns="0" bIns="0" rIns="0">
            <a:spAutoFit/>
          </a:bodyPr>
          <a:lstStyle/>
          <a:p>
            <a:pPr algn="ctr">
              <a:lnSpc>
                <a:spcPts val="7897"/>
              </a:lnSpc>
            </a:pPr>
            <a:r>
              <a:rPr lang="en-US" sz="7521">
                <a:solidFill>
                  <a:srgbClr val="FF7900"/>
                </a:solidFill>
                <a:latin typeface="Lilita One"/>
                <a:ea typeface="Lilita One"/>
                <a:cs typeface="Lilita One"/>
                <a:sym typeface="Lilita One"/>
              </a:rPr>
              <a:t>OTC MEDS</a:t>
            </a:r>
          </a:p>
        </p:txBody>
      </p:sp>
      <p:sp>
        <p:nvSpPr>
          <p:cNvPr name="TextBox 16" id="16"/>
          <p:cNvSpPr txBox="true"/>
          <p:nvPr/>
        </p:nvSpPr>
        <p:spPr>
          <a:xfrm rot="0">
            <a:off x="1359514" y="2284443"/>
            <a:ext cx="7780205" cy="1053466"/>
          </a:xfrm>
          <a:prstGeom prst="rect">
            <a:avLst/>
          </a:prstGeom>
        </p:spPr>
        <p:txBody>
          <a:bodyPr anchor="t" rtlCol="false" tIns="0" lIns="0" bIns="0" rIns="0">
            <a:spAutoFit/>
          </a:bodyPr>
          <a:lstStyle/>
          <a:p>
            <a:pPr algn="ctr">
              <a:lnSpc>
                <a:spcPts val="4319"/>
              </a:lnSpc>
            </a:pPr>
            <a:r>
              <a:rPr lang="en-US" b="true" sz="2699" spc="53">
                <a:solidFill>
                  <a:srgbClr val="4F3A3F"/>
                </a:solidFill>
                <a:latin typeface="Now Bold"/>
                <a:ea typeface="Now Bold"/>
                <a:cs typeface="Now Bold"/>
                <a:sym typeface="Now Bold"/>
              </a:rPr>
              <a:t>All medications must be in date and in the original bottle/container</a:t>
            </a:r>
          </a:p>
        </p:txBody>
      </p:sp>
      <p:sp>
        <p:nvSpPr>
          <p:cNvPr name="TextBox 17" id="17"/>
          <p:cNvSpPr txBox="true"/>
          <p:nvPr/>
        </p:nvSpPr>
        <p:spPr>
          <a:xfrm rot="0">
            <a:off x="12173451" y="6680505"/>
            <a:ext cx="3193351" cy="817245"/>
          </a:xfrm>
          <a:prstGeom prst="rect">
            <a:avLst/>
          </a:prstGeom>
        </p:spPr>
        <p:txBody>
          <a:bodyPr anchor="t" rtlCol="false" tIns="0" lIns="0" bIns="0" rIns="0">
            <a:spAutoFit/>
          </a:bodyPr>
          <a:lstStyle/>
          <a:p>
            <a:pPr algn="l">
              <a:lnSpc>
                <a:spcPts val="3360"/>
              </a:lnSpc>
            </a:pPr>
            <a:r>
              <a:rPr lang="en-US" sz="2100" spc="42" b="true">
                <a:solidFill>
                  <a:srgbClr val="4F3A3F"/>
                </a:solidFill>
                <a:latin typeface="Now Bold"/>
                <a:ea typeface="Now Bold"/>
                <a:cs typeface="Now Bold"/>
                <a:sym typeface="Now Bold"/>
              </a:rPr>
              <a:t>All Meds Must Be in Original Containers</a:t>
            </a:r>
          </a:p>
        </p:txBody>
      </p:sp>
      <p:sp>
        <p:nvSpPr>
          <p:cNvPr name="TextBox 18" id="18"/>
          <p:cNvSpPr txBox="true"/>
          <p:nvPr/>
        </p:nvSpPr>
        <p:spPr>
          <a:xfrm rot="0">
            <a:off x="12173451" y="7766845"/>
            <a:ext cx="4339805" cy="1693545"/>
          </a:xfrm>
          <a:prstGeom prst="rect">
            <a:avLst/>
          </a:prstGeom>
        </p:spPr>
        <p:txBody>
          <a:bodyPr anchor="t" rtlCol="false" tIns="0" lIns="0" bIns="0" rIns="0">
            <a:spAutoFit/>
          </a:bodyPr>
          <a:lstStyle/>
          <a:p>
            <a:pPr algn="l">
              <a:lnSpc>
                <a:spcPts val="3360"/>
              </a:lnSpc>
            </a:pPr>
            <a:r>
              <a:rPr lang="en-US" sz="2100" spc="42" b="true">
                <a:solidFill>
                  <a:srgbClr val="4F3A3F"/>
                </a:solidFill>
                <a:latin typeface="Now Bold"/>
                <a:ea typeface="Now Bold"/>
                <a:cs typeface="Now Bold"/>
                <a:sym typeface="Now Bold"/>
              </a:rPr>
              <a:t>Meds MUST be packed with a 600M form in a Ziplock Bag labeled with the student’s name and county</a:t>
            </a:r>
          </a:p>
        </p:txBody>
      </p:sp>
      <p:sp>
        <p:nvSpPr>
          <p:cNvPr name="TextBox 19" id="19"/>
          <p:cNvSpPr txBox="true"/>
          <p:nvPr/>
        </p:nvSpPr>
        <p:spPr>
          <a:xfrm rot="0">
            <a:off x="9971689" y="2639726"/>
            <a:ext cx="7388511" cy="2692739"/>
          </a:xfrm>
          <a:prstGeom prst="rect">
            <a:avLst/>
          </a:prstGeom>
        </p:spPr>
        <p:txBody>
          <a:bodyPr anchor="t" rtlCol="false" tIns="0" lIns="0" bIns="0" rIns="0">
            <a:spAutoFit/>
          </a:bodyPr>
          <a:lstStyle/>
          <a:p>
            <a:pPr algn="ctr">
              <a:lnSpc>
                <a:spcPts val="4018"/>
              </a:lnSpc>
            </a:pPr>
            <a:r>
              <a:rPr lang="en-US" b="true" sz="2511" spc="50" u="sng">
                <a:solidFill>
                  <a:srgbClr val="4F3A3F"/>
                </a:solidFill>
                <a:latin typeface="Now Bold"/>
                <a:ea typeface="Now Bold"/>
                <a:cs typeface="Now Bold"/>
                <a:sym typeface="Now Bold"/>
              </a:rPr>
              <a:t>PLEASE DO NOT PACK OTC MEDS</a:t>
            </a:r>
          </a:p>
          <a:p>
            <a:pPr algn="ctr">
              <a:lnSpc>
                <a:spcPts val="3378"/>
              </a:lnSpc>
            </a:pPr>
            <a:r>
              <a:rPr lang="en-US" sz="2111" spc="42">
                <a:solidFill>
                  <a:srgbClr val="4F3A3F"/>
                </a:solidFill>
                <a:latin typeface="Now"/>
                <a:ea typeface="Now"/>
                <a:cs typeface="Now"/>
                <a:sym typeface="Now"/>
              </a:rPr>
              <a:t>OTC Meds such as Tylenol, Ibuprofen, Neosporin, etc. will be available at the nurses station if needed.</a:t>
            </a:r>
          </a:p>
          <a:p>
            <a:pPr algn="ctr">
              <a:lnSpc>
                <a:spcPts val="3378"/>
              </a:lnSpc>
            </a:pPr>
          </a:p>
          <a:p>
            <a:pPr algn="ctr">
              <a:lnSpc>
                <a:spcPts val="3858"/>
              </a:lnSpc>
            </a:pPr>
            <a:r>
              <a:rPr lang="en-US" b="true" sz="2411" spc="48" u="sng">
                <a:solidFill>
                  <a:srgbClr val="4F3A3F"/>
                </a:solidFill>
                <a:latin typeface="Now Bold"/>
                <a:ea typeface="Now Bold"/>
                <a:cs typeface="Now Bold"/>
                <a:sym typeface="Now Bold"/>
              </a:rPr>
              <a:t>*You MUST mark on 600A if these can be given</a:t>
            </a:r>
          </a:p>
          <a:p>
            <a:pPr algn="ctr">
              <a:lnSpc>
                <a:spcPts val="3360"/>
              </a:lnSpc>
            </a:pPr>
          </a:p>
        </p:txBody>
      </p:sp>
      <p:sp>
        <p:nvSpPr>
          <p:cNvPr name="TextBox 20" id="20"/>
          <p:cNvSpPr txBox="true"/>
          <p:nvPr/>
        </p:nvSpPr>
        <p:spPr>
          <a:xfrm rot="0">
            <a:off x="2491139" y="3575845"/>
            <a:ext cx="5516955" cy="5884545"/>
          </a:xfrm>
          <a:prstGeom prst="rect">
            <a:avLst/>
          </a:prstGeom>
        </p:spPr>
        <p:txBody>
          <a:bodyPr anchor="t" rtlCol="false" tIns="0" lIns="0" bIns="0" rIns="0">
            <a:spAutoFit/>
          </a:bodyPr>
          <a:lstStyle/>
          <a:p>
            <a:pPr algn="l" marL="453390" indent="-226695" lvl="1">
              <a:lnSpc>
                <a:spcPts val="3360"/>
              </a:lnSpc>
              <a:buFont typeface="Arial"/>
              <a:buChar char="•"/>
            </a:pPr>
            <a:r>
              <a:rPr lang="en-US" b="true" sz="2100" spc="42" u="sng">
                <a:solidFill>
                  <a:srgbClr val="4F3A3F"/>
                </a:solidFill>
                <a:latin typeface="Now Bold"/>
                <a:ea typeface="Now Bold"/>
                <a:cs typeface="Now Bold"/>
                <a:sym typeface="Now Bold"/>
              </a:rPr>
              <a:t>Fill out the Form 600M and include all medications needed</a:t>
            </a:r>
          </a:p>
          <a:p>
            <a:pPr algn="l" marL="453390" indent="-226695" lvl="1">
              <a:lnSpc>
                <a:spcPts val="3360"/>
              </a:lnSpc>
              <a:buFont typeface="Arial"/>
              <a:buChar char="•"/>
            </a:pPr>
            <a:r>
              <a:rPr lang="en-US" sz="2100" spc="42">
                <a:solidFill>
                  <a:srgbClr val="4F3A3F"/>
                </a:solidFill>
                <a:latin typeface="Now"/>
                <a:ea typeface="Now"/>
                <a:cs typeface="Now"/>
                <a:sym typeface="Now"/>
              </a:rPr>
              <a:t>Please make sure that you send enough medication for the entire week</a:t>
            </a:r>
          </a:p>
          <a:p>
            <a:pPr algn="l" marL="453390" indent="-226695" lvl="1">
              <a:lnSpc>
                <a:spcPts val="3360"/>
              </a:lnSpc>
              <a:buFont typeface="Arial"/>
              <a:buChar char="•"/>
            </a:pPr>
            <a:r>
              <a:rPr lang="en-US" b="true" sz="2100" spc="42" u="sng">
                <a:solidFill>
                  <a:srgbClr val="4F3A3F"/>
                </a:solidFill>
                <a:latin typeface="Now Bold"/>
                <a:ea typeface="Now Bold"/>
                <a:cs typeface="Now Bold"/>
                <a:sym typeface="Now Bold"/>
              </a:rPr>
              <a:t>Prescription meds must be in date and in original bottle.</a:t>
            </a:r>
          </a:p>
          <a:p>
            <a:pPr algn="l" marL="453390" indent="-226695" lvl="1">
              <a:lnSpc>
                <a:spcPts val="3360"/>
              </a:lnSpc>
              <a:buFont typeface="Arial"/>
              <a:buChar char="•"/>
            </a:pPr>
            <a:r>
              <a:rPr lang="en-US" sz="2100" spc="42">
                <a:solidFill>
                  <a:srgbClr val="4F3A3F"/>
                </a:solidFill>
                <a:latin typeface="Now"/>
                <a:ea typeface="Now"/>
                <a:cs typeface="Now"/>
                <a:sym typeface="Now"/>
              </a:rPr>
              <a:t>The camp nurse or an agent will dispense all medications at camp; however, please make sure your student is familiar with his or her medication schedule</a:t>
            </a:r>
          </a:p>
          <a:p>
            <a:pPr algn="l">
              <a:lnSpc>
                <a:spcPts val="3360"/>
              </a:lnSpc>
            </a:pPr>
          </a:p>
          <a:p>
            <a:pPr algn="l">
              <a:lnSpc>
                <a:spcPts val="3360"/>
              </a:lnSpc>
            </a:p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DAFDBx0Xl70</dc:identifier>
  <dcterms:modified xsi:type="dcterms:W3CDTF">2011-08-01T06:04:30Z</dcterms:modified>
  <cp:revision>1</cp:revision>
  <dc:title>2025 JUNIOR 4-H CAMP Parent Meeting</dc:title>
</cp:coreProperties>
</file>